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4.png" ContentType="image/png"/>
  <Override PartName="/ppt/media/image21.png" ContentType="image/png"/>
  <Override PartName="/ppt/media/image19.png" ContentType="image/png"/>
  <Override PartName="/ppt/media/image1.png" ContentType="image/png"/>
  <Override PartName="/ppt/media/image3.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png" ContentType="image/png"/>
  <Override PartName="/ppt/media/image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presProps.xml" ContentType="application/vnd.openxmlformats-officedocument.presentationml.presProps+xml"/>
  <Override PartName="/ppt/slides/slide2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slide30.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75C1CFB1-CE78-4049-BF7E-21C91AF049B5}"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27" name="PlaceHolder 2"/>
          <p:cNvSpPr>
            <a:spLocks noGrp="1"/>
          </p:cNvSpPr>
          <p:nvPr>
            <p:ph/>
          </p:nvPr>
        </p:nvSpPr>
        <p:spPr>
          <a:xfrm>
            <a:off x="504000" y="237600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28" name="PlaceHolder 3"/>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5C6A6CC-A7D5-4DA4-BA0B-D18F8BECA48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30"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31"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32"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33" name="PlaceHolder 5"/>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3AD4750-3F2A-467B-B9C5-BFAB9D984EDE}"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35" name="PlaceHolder 2"/>
          <p:cNvSpPr>
            <a:spLocks noGrp="1"/>
          </p:cNvSpPr>
          <p:nvPr>
            <p:ph/>
          </p:nvPr>
        </p:nvSpPr>
        <p:spPr>
          <a:xfrm>
            <a:off x="5040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36" name="PlaceHolder 3"/>
          <p:cNvSpPr>
            <a:spLocks noGrp="1"/>
          </p:cNvSpPr>
          <p:nvPr>
            <p:ph/>
          </p:nvPr>
        </p:nvSpPr>
        <p:spPr>
          <a:xfrm>
            <a:off x="35712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37" name="PlaceHolder 4"/>
          <p:cNvSpPr>
            <a:spLocks noGrp="1"/>
          </p:cNvSpPr>
          <p:nvPr>
            <p:ph/>
          </p:nvPr>
        </p:nvSpPr>
        <p:spPr>
          <a:xfrm>
            <a:off x="663804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38" name="PlaceHolder 5"/>
          <p:cNvSpPr>
            <a:spLocks noGrp="1"/>
          </p:cNvSpPr>
          <p:nvPr>
            <p:ph/>
          </p:nvPr>
        </p:nvSpPr>
        <p:spPr>
          <a:xfrm>
            <a:off x="5040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39" name="PlaceHolder 6"/>
          <p:cNvSpPr>
            <a:spLocks noGrp="1"/>
          </p:cNvSpPr>
          <p:nvPr>
            <p:ph/>
          </p:nvPr>
        </p:nvSpPr>
        <p:spPr>
          <a:xfrm>
            <a:off x="35712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40" name="PlaceHolder 7"/>
          <p:cNvSpPr>
            <a:spLocks noGrp="1"/>
          </p:cNvSpPr>
          <p:nvPr>
            <p:ph/>
          </p:nvPr>
        </p:nvSpPr>
        <p:spPr>
          <a:xfrm>
            <a:off x="663804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C1374C85-5167-49EE-B265-CFDE96A2885A}"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A7FE7D5-7EA2-4FD9-B678-F438058919C3}"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47" name="PlaceHolder 2"/>
          <p:cNvSpPr>
            <a:spLocks noGrp="1"/>
          </p:cNvSpPr>
          <p:nvPr>
            <p:ph type="subTitle"/>
          </p:nvPr>
        </p:nvSpPr>
        <p:spPr>
          <a:xfrm>
            <a:off x="504000" y="2376000"/>
            <a:ext cx="9071640" cy="275400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AF2A8F1-DF81-4905-8DFB-4B0C28884CB3}"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49" name="PlaceHolder 2"/>
          <p:cNvSpPr>
            <a:spLocks noGrp="1"/>
          </p:cNvSpPr>
          <p:nvPr>
            <p:ph/>
          </p:nvPr>
        </p:nvSpPr>
        <p:spPr>
          <a:xfrm>
            <a:off x="504000" y="2376000"/>
            <a:ext cx="907164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E730BCF-358C-4F85-98AE-30E676C7FE86}"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51"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2"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1F54DA4-2ABA-4153-9EC8-07F5F7392D42}"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CB85C7D2-1A8C-4E63-A760-58B5FB0D6121}"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810000"/>
            <a:ext cx="9071640" cy="600876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28C08FEB-E7FC-41B9-A7E1-FD911FE529B7}"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56"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7"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8"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66DC4E1-5FB3-4E96-94CC-762F5525665B}"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6" name="PlaceHolder 2"/>
          <p:cNvSpPr>
            <a:spLocks noGrp="1"/>
          </p:cNvSpPr>
          <p:nvPr>
            <p:ph type="subTitle"/>
          </p:nvPr>
        </p:nvSpPr>
        <p:spPr>
          <a:xfrm>
            <a:off x="504000" y="2376000"/>
            <a:ext cx="9071640" cy="275400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BD64A7E-3874-485D-A4F2-EA0BA20D398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60"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1"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2" name="PlaceHolder 4"/>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637FC06-0677-4368-A6EF-4024B42EDF21}"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64"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5"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6" name="PlaceHolder 4"/>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1D9DED3-9FF5-4F48-908E-96B06913F125}"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68" name="PlaceHolder 2"/>
          <p:cNvSpPr>
            <a:spLocks noGrp="1"/>
          </p:cNvSpPr>
          <p:nvPr>
            <p:ph/>
          </p:nvPr>
        </p:nvSpPr>
        <p:spPr>
          <a:xfrm>
            <a:off x="504000" y="237600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9" name="PlaceHolder 3"/>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1678FEF-2A4F-4447-AADF-B3EDAF9EAD10}"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71"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2"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3"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4" name="PlaceHolder 5"/>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8D159F5F-3B60-4457-A382-E17C602E2950}"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76" name="PlaceHolder 2"/>
          <p:cNvSpPr>
            <a:spLocks noGrp="1"/>
          </p:cNvSpPr>
          <p:nvPr>
            <p:ph/>
          </p:nvPr>
        </p:nvSpPr>
        <p:spPr>
          <a:xfrm>
            <a:off x="5040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7" name="PlaceHolder 3"/>
          <p:cNvSpPr>
            <a:spLocks noGrp="1"/>
          </p:cNvSpPr>
          <p:nvPr>
            <p:ph/>
          </p:nvPr>
        </p:nvSpPr>
        <p:spPr>
          <a:xfrm>
            <a:off x="35712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8" name="PlaceHolder 4"/>
          <p:cNvSpPr>
            <a:spLocks noGrp="1"/>
          </p:cNvSpPr>
          <p:nvPr>
            <p:ph/>
          </p:nvPr>
        </p:nvSpPr>
        <p:spPr>
          <a:xfrm>
            <a:off x="663804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9" name="PlaceHolder 5"/>
          <p:cNvSpPr>
            <a:spLocks noGrp="1"/>
          </p:cNvSpPr>
          <p:nvPr>
            <p:ph/>
          </p:nvPr>
        </p:nvSpPr>
        <p:spPr>
          <a:xfrm>
            <a:off x="5040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80" name="PlaceHolder 6"/>
          <p:cNvSpPr>
            <a:spLocks noGrp="1"/>
          </p:cNvSpPr>
          <p:nvPr>
            <p:ph/>
          </p:nvPr>
        </p:nvSpPr>
        <p:spPr>
          <a:xfrm>
            <a:off x="35712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81" name="PlaceHolder 7"/>
          <p:cNvSpPr>
            <a:spLocks noGrp="1"/>
          </p:cNvSpPr>
          <p:nvPr>
            <p:ph/>
          </p:nvPr>
        </p:nvSpPr>
        <p:spPr>
          <a:xfrm>
            <a:off x="663804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2CE24776-218B-4A12-8C1E-7573064DC6BC}"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01711A65-D342-44F9-90EE-FA54B8E7B07C}"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88" name="PlaceHolder 2"/>
          <p:cNvSpPr>
            <a:spLocks noGrp="1"/>
          </p:cNvSpPr>
          <p:nvPr>
            <p:ph type="subTitle"/>
          </p:nvPr>
        </p:nvSpPr>
        <p:spPr>
          <a:xfrm>
            <a:off x="504000" y="2376000"/>
            <a:ext cx="9071640" cy="275400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61E1430D-B25D-42DD-9DE8-F7E11B893207}"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90" name="PlaceHolder 2"/>
          <p:cNvSpPr>
            <a:spLocks noGrp="1"/>
          </p:cNvSpPr>
          <p:nvPr>
            <p:ph/>
          </p:nvPr>
        </p:nvSpPr>
        <p:spPr>
          <a:xfrm>
            <a:off x="504000" y="2376000"/>
            <a:ext cx="907164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6D66489B-42FD-469A-8C89-A659695A1930}"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92"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93"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A963521F-7D33-4C47-A8B7-F72372926C63}"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BEEBBB3F-933F-43F0-85E7-22E256D81DCA}"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8" name="PlaceHolder 2"/>
          <p:cNvSpPr>
            <a:spLocks noGrp="1"/>
          </p:cNvSpPr>
          <p:nvPr>
            <p:ph/>
          </p:nvPr>
        </p:nvSpPr>
        <p:spPr>
          <a:xfrm>
            <a:off x="504000" y="2376000"/>
            <a:ext cx="907164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87EEC8B-10FC-4621-A02F-A1AEE951F178}"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504000" y="810000"/>
            <a:ext cx="9071640" cy="600876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4FB57969-EA0E-4F5E-BBEA-C3275683B0A2}"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97"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98"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99"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03C9603-3BBD-4CEE-87D9-5F7D17CB967A}"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01"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02"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03" name="PlaceHolder 4"/>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AFE228C9-BE9A-4223-BDDA-2962E3CCF8D8}"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05"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06"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07" name="PlaceHolder 4"/>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CEBBAA43-7863-4B0C-BF4C-96D273A55BDE}"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09" name="PlaceHolder 2"/>
          <p:cNvSpPr>
            <a:spLocks noGrp="1"/>
          </p:cNvSpPr>
          <p:nvPr>
            <p:ph/>
          </p:nvPr>
        </p:nvSpPr>
        <p:spPr>
          <a:xfrm>
            <a:off x="504000" y="237600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10" name="PlaceHolder 3"/>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776713F9-39E6-4BF2-9183-90DF75954684}"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12"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13"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14"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15" name="PlaceHolder 5"/>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26A8D752-EEF1-43C9-B712-C89DEC3FDA07}"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17" name="PlaceHolder 2"/>
          <p:cNvSpPr>
            <a:spLocks noGrp="1"/>
          </p:cNvSpPr>
          <p:nvPr>
            <p:ph/>
          </p:nvPr>
        </p:nvSpPr>
        <p:spPr>
          <a:xfrm>
            <a:off x="5040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18" name="PlaceHolder 3"/>
          <p:cNvSpPr>
            <a:spLocks noGrp="1"/>
          </p:cNvSpPr>
          <p:nvPr>
            <p:ph/>
          </p:nvPr>
        </p:nvSpPr>
        <p:spPr>
          <a:xfrm>
            <a:off x="35712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19" name="PlaceHolder 4"/>
          <p:cNvSpPr>
            <a:spLocks noGrp="1"/>
          </p:cNvSpPr>
          <p:nvPr>
            <p:ph/>
          </p:nvPr>
        </p:nvSpPr>
        <p:spPr>
          <a:xfrm>
            <a:off x="663804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20" name="PlaceHolder 5"/>
          <p:cNvSpPr>
            <a:spLocks noGrp="1"/>
          </p:cNvSpPr>
          <p:nvPr>
            <p:ph/>
          </p:nvPr>
        </p:nvSpPr>
        <p:spPr>
          <a:xfrm>
            <a:off x="5040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21" name="PlaceHolder 6"/>
          <p:cNvSpPr>
            <a:spLocks noGrp="1"/>
          </p:cNvSpPr>
          <p:nvPr>
            <p:ph/>
          </p:nvPr>
        </p:nvSpPr>
        <p:spPr>
          <a:xfrm>
            <a:off x="35712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22" name="PlaceHolder 7"/>
          <p:cNvSpPr>
            <a:spLocks noGrp="1"/>
          </p:cNvSpPr>
          <p:nvPr>
            <p:ph/>
          </p:nvPr>
        </p:nvSpPr>
        <p:spPr>
          <a:xfrm>
            <a:off x="663804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F2056A8C-B669-48D6-926D-F4FD26B9AE75}"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ED32189D-02EE-4B71-973A-C4147C10D2B9}"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29" name="PlaceHolder 2"/>
          <p:cNvSpPr>
            <a:spLocks noGrp="1"/>
          </p:cNvSpPr>
          <p:nvPr>
            <p:ph type="subTitle"/>
          </p:nvPr>
        </p:nvSpPr>
        <p:spPr>
          <a:xfrm>
            <a:off x="504000" y="2376000"/>
            <a:ext cx="9071640" cy="275400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BC7E637B-DFC1-4F7F-8042-3DDAD1C9B2D7}"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31" name="PlaceHolder 2"/>
          <p:cNvSpPr>
            <a:spLocks noGrp="1"/>
          </p:cNvSpPr>
          <p:nvPr>
            <p:ph/>
          </p:nvPr>
        </p:nvSpPr>
        <p:spPr>
          <a:xfrm>
            <a:off x="504000" y="2376000"/>
            <a:ext cx="907164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635015E5-BD96-4CB7-A180-BAA94A869BD9}"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0"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1"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9C4DF98-B53D-4D92-8FA2-AD80457832E7}"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33"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34"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E3C8D15D-5F46-43FE-B186-B75B2170F576}"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3DAC7B86-3656-47D6-801F-C0CFE4DC3907}"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504000" y="810000"/>
            <a:ext cx="9071640" cy="600876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209AC042-B59D-4289-A423-70D223824834}"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38"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39"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40"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23728F82-E2FD-4DBF-91C8-B886CF55C630}"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42"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43"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44" name="PlaceHolder 4"/>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36893D57-586E-409D-AEB4-0C933DF5E1F7}"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46"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47"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48" name="PlaceHolder 4"/>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87E6DC79-57DE-49C9-A44F-E914E23F0A4C}"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50" name="PlaceHolder 2"/>
          <p:cNvSpPr>
            <a:spLocks noGrp="1"/>
          </p:cNvSpPr>
          <p:nvPr>
            <p:ph/>
          </p:nvPr>
        </p:nvSpPr>
        <p:spPr>
          <a:xfrm>
            <a:off x="504000" y="237600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51" name="PlaceHolder 3"/>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B5934E9A-FC52-4458-87CC-70AE23C81F99}"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53"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54"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55"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56" name="PlaceHolder 5"/>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1867CC8F-77A5-4251-87B1-BB9DB0F82891}" type="slidenum">
              <a:t>&lt;#&gt;</a:t>
            </a:fld>
          </a:p>
        </p:txBody>
      </p:sp>
      <p:sp>
        <p:nvSpPr>
          <p:cNvPr id="9" name="PlaceHolder 8"/>
          <p:cNvSpPr>
            <a:spLocks noGrp="1"/>
          </p:cNvSpPr>
          <p:nvPr>
            <p:ph type="dt" idx="10"/>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58" name="PlaceHolder 2"/>
          <p:cNvSpPr>
            <a:spLocks noGrp="1"/>
          </p:cNvSpPr>
          <p:nvPr>
            <p:ph/>
          </p:nvPr>
        </p:nvSpPr>
        <p:spPr>
          <a:xfrm>
            <a:off x="5040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59" name="PlaceHolder 3"/>
          <p:cNvSpPr>
            <a:spLocks noGrp="1"/>
          </p:cNvSpPr>
          <p:nvPr>
            <p:ph/>
          </p:nvPr>
        </p:nvSpPr>
        <p:spPr>
          <a:xfrm>
            <a:off x="357120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60" name="PlaceHolder 4"/>
          <p:cNvSpPr>
            <a:spLocks noGrp="1"/>
          </p:cNvSpPr>
          <p:nvPr>
            <p:ph/>
          </p:nvPr>
        </p:nvSpPr>
        <p:spPr>
          <a:xfrm>
            <a:off x="6638040" y="237600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61" name="PlaceHolder 5"/>
          <p:cNvSpPr>
            <a:spLocks noGrp="1"/>
          </p:cNvSpPr>
          <p:nvPr>
            <p:ph/>
          </p:nvPr>
        </p:nvSpPr>
        <p:spPr>
          <a:xfrm>
            <a:off x="5040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62" name="PlaceHolder 6"/>
          <p:cNvSpPr>
            <a:spLocks noGrp="1"/>
          </p:cNvSpPr>
          <p:nvPr>
            <p:ph/>
          </p:nvPr>
        </p:nvSpPr>
        <p:spPr>
          <a:xfrm>
            <a:off x="357120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63" name="PlaceHolder 7"/>
          <p:cNvSpPr>
            <a:spLocks noGrp="1"/>
          </p:cNvSpPr>
          <p:nvPr>
            <p:ph/>
          </p:nvPr>
        </p:nvSpPr>
        <p:spPr>
          <a:xfrm>
            <a:off x="6638040" y="3814920"/>
            <a:ext cx="292068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52733AD9-9572-4486-A0E6-967F4BC297A9}" type="slidenum">
              <a:t>&lt;#&gt;</a:t>
            </a:fld>
          </a:p>
        </p:txBody>
      </p:sp>
      <p:sp>
        <p:nvSpPr>
          <p:cNvPr id="11" name="PlaceHolder 10"/>
          <p:cNvSpPr>
            <a:spLocks noGrp="1"/>
          </p:cNvSpPr>
          <p:nvPr>
            <p:ph type="dt" idx="10"/>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413B093-6637-42F4-96ED-2B4E90F508C1}"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810000"/>
            <a:ext cx="9071640" cy="600876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912184A-5388-4E84-A91F-5CF7067FE548}"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5"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6" name="PlaceHolder 3"/>
          <p:cNvSpPr>
            <a:spLocks noGrp="1"/>
          </p:cNvSpPr>
          <p:nvPr>
            <p:ph/>
          </p:nvPr>
        </p:nvSpPr>
        <p:spPr>
          <a:xfrm>
            <a:off x="515268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17" name="PlaceHolder 4"/>
          <p:cNvSpPr>
            <a:spLocks noGrp="1"/>
          </p:cNvSpPr>
          <p:nvPr>
            <p:ph/>
          </p:nvPr>
        </p:nvSpPr>
        <p:spPr>
          <a:xfrm>
            <a:off x="50400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B54F3DD-488B-4C7C-BF9A-B84BB084B47B}"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19" name="PlaceHolder 2"/>
          <p:cNvSpPr>
            <a:spLocks noGrp="1"/>
          </p:cNvSpPr>
          <p:nvPr>
            <p:ph/>
          </p:nvPr>
        </p:nvSpPr>
        <p:spPr>
          <a:xfrm>
            <a:off x="504000" y="2376000"/>
            <a:ext cx="4426920" cy="275400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20"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21" name="PlaceHolder 4"/>
          <p:cNvSpPr>
            <a:spLocks noGrp="1"/>
          </p:cNvSpPr>
          <p:nvPr>
            <p:ph/>
          </p:nvPr>
        </p:nvSpPr>
        <p:spPr>
          <a:xfrm>
            <a:off x="5152680" y="381492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CB4C8BE-21EF-402D-843B-E04213272548}"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endParaRPr b="0" lang="en-US" sz="4400" spc="-1" strike="noStrike">
              <a:solidFill>
                <a:srgbClr val="ffffff"/>
              </a:solidFill>
              <a:latin typeface="Arial"/>
            </a:endParaRPr>
          </a:p>
        </p:txBody>
      </p:sp>
      <p:sp>
        <p:nvSpPr>
          <p:cNvPr id="23" name="PlaceHolder 2"/>
          <p:cNvSpPr>
            <a:spLocks noGrp="1"/>
          </p:cNvSpPr>
          <p:nvPr>
            <p:ph/>
          </p:nvPr>
        </p:nvSpPr>
        <p:spPr>
          <a:xfrm>
            <a:off x="50400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24" name="PlaceHolder 3"/>
          <p:cNvSpPr>
            <a:spLocks noGrp="1"/>
          </p:cNvSpPr>
          <p:nvPr>
            <p:ph/>
          </p:nvPr>
        </p:nvSpPr>
        <p:spPr>
          <a:xfrm>
            <a:off x="5152680" y="2376000"/>
            <a:ext cx="442692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25" name="PlaceHolder 4"/>
          <p:cNvSpPr>
            <a:spLocks noGrp="1"/>
          </p:cNvSpPr>
          <p:nvPr>
            <p:ph/>
          </p:nvPr>
        </p:nvSpPr>
        <p:spPr>
          <a:xfrm>
            <a:off x="504000" y="3814920"/>
            <a:ext cx="9071640" cy="1313640"/>
          </a:xfrm>
          <a:prstGeom prst="rect">
            <a:avLst/>
          </a:prstGeom>
          <a:noFill/>
          <a:ln w="0">
            <a:noFill/>
          </a:ln>
        </p:spPr>
        <p:txBody>
          <a:bodyPr lIns="0" rIns="0" tIns="0" bIns="0" anchor="t">
            <a:normAutofit/>
          </a:bodyPr>
          <a:p>
            <a:pPr indent="0">
              <a:spcBef>
                <a:spcPts val="1414"/>
              </a:spcBef>
              <a:buNone/>
            </a:pPr>
            <a:endParaRPr b="0" lang="en-US" sz="315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6DC7BDC-4DD2-4AA7-A5DE-A9E8D501CB4C}"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r>
              <a:rPr b="0" lang="en-US" sz="4400" spc="-1" strike="noStrike">
                <a:solidFill>
                  <a:srgbClr val="ffffff"/>
                </a:solidFill>
                <a:latin typeface="Arial"/>
              </a:rPr>
              <a:t>Click to edit the title text format</a:t>
            </a:r>
            <a:endParaRPr b="0" lang="en-US" sz="4400" spc="-1" strike="noStrike">
              <a:solidFill>
                <a:srgbClr val="ffffff"/>
              </a:solidFill>
              <a:latin typeface="Arial"/>
            </a:endParaRPr>
          </a:p>
        </p:txBody>
      </p:sp>
      <p:sp>
        <p:nvSpPr>
          <p:cNvPr id="1" name="PlaceHolder 2"/>
          <p:cNvSpPr>
            <a:spLocks noGrp="1"/>
          </p:cNvSpPr>
          <p:nvPr>
            <p:ph type="body"/>
          </p:nvPr>
        </p:nvSpPr>
        <p:spPr>
          <a:xfrm>
            <a:off x="504000" y="2376000"/>
            <a:ext cx="9071640" cy="2754000"/>
          </a:xfrm>
          <a:prstGeom prst="rect">
            <a:avLst/>
          </a:prstGeom>
          <a:noFill/>
          <a:ln w="0">
            <a:noFill/>
          </a:ln>
        </p:spPr>
        <p:txBody>
          <a:bodyPr lIns="0" rIns="0" tIns="0" bIns="0" anchor="t">
            <a:normAutofit/>
          </a:bodyPr>
          <a:p>
            <a:pPr marL="432000" indent="-324000">
              <a:spcBef>
                <a:spcPts val="1414"/>
              </a:spcBef>
              <a:buClr>
                <a:srgbClr val="ffffff"/>
              </a:buClr>
              <a:buSzPct val="45000"/>
              <a:buFont typeface="Wingdings" charset="2"/>
              <a:buChar char=""/>
            </a:pPr>
            <a:r>
              <a:rPr b="0" lang="en-US" sz="3150" spc="-1" strike="noStrike">
                <a:solidFill>
                  <a:srgbClr val="ffffff"/>
                </a:solidFill>
                <a:latin typeface="Arial"/>
              </a:rPr>
              <a:t>Click to edit the outline text format</a:t>
            </a:r>
            <a:endParaRPr b="0" lang="en-US" sz="315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US" sz="2400" spc="-1" strike="noStrike">
                <a:solidFill>
                  <a:srgbClr val="ffffff"/>
                </a:solidFill>
                <a:latin typeface="Arial"/>
              </a:rPr>
              <a:t>Second Outline Level</a:t>
            </a:r>
            <a:endParaRPr b="0" lang="en-US" sz="24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US" sz="1800" spc="-1" strike="noStrike">
                <a:solidFill>
                  <a:srgbClr val="ffffff"/>
                </a:solidFill>
                <a:latin typeface="Arial"/>
              </a:rPr>
              <a:t>Third Outline Level</a:t>
            </a:r>
            <a:endParaRPr b="0" lang="en-US"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US" sz="1500" spc="-1" strike="noStrike">
                <a:solidFill>
                  <a:srgbClr val="ffffff"/>
                </a:solidFill>
                <a:latin typeface="Arial"/>
              </a:rPr>
              <a:t>Fourth Outline Level</a:t>
            </a:r>
            <a:endParaRPr b="0" lang="en-US" sz="15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US" sz="1500" spc="-1" strike="noStrike">
                <a:solidFill>
                  <a:srgbClr val="ffffff"/>
                </a:solidFill>
                <a:latin typeface="Arial"/>
              </a:rPr>
              <a:t>Fifth Outline Level</a:t>
            </a:r>
            <a:endParaRPr b="0" lang="en-US" sz="15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US" sz="1500" spc="-1" strike="noStrike">
                <a:solidFill>
                  <a:srgbClr val="ffffff"/>
                </a:solidFill>
                <a:latin typeface="Arial"/>
              </a:rPr>
              <a:t>Sixth Outline Level</a:t>
            </a:r>
            <a:endParaRPr b="0" lang="en-US" sz="15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US" sz="1500" spc="-1" strike="noStrike">
                <a:solidFill>
                  <a:srgbClr val="ffffff"/>
                </a:solidFill>
                <a:latin typeface="Arial"/>
              </a:rPr>
              <a:t>Seventh Outline Level</a:t>
            </a:r>
            <a:endParaRPr b="0" lang="en-US" sz="1500" spc="-1" strike="noStrike">
              <a:solidFill>
                <a:srgbClr val="ffffff"/>
              </a:solidFill>
              <a:latin typeface="Arial"/>
            </a:endParaRPr>
          </a:p>
        </p:txBody>
      </p:sp>
      <p:sp>
        <p:nvSpPr>
          <p:cNvPr id="2" name="PlaceHolder 3"/>
          <p:cNvSpPr>
            <a:spLocks noGrp="1"/>
          </p:cNvSpPr>
          <p:nvPr>
            <p:ph type="dt" idx="1"/>
          </p:nvPr>
        </p:nvSpPr>
        <p:spPr>
          <a:xfrm>
            <a:off x="504000" y="5164920"/>
            <a:ext cx="2348280" cy="390600"/>
          </a:xfrm>
          <a:prstGeom prst="rect">
            <a:avLst/>
          </a:prstGeom>
          <a:noFill/>
          <a:ln w="0">
            <a:noFill/>
          </a:ln>
        </p:spPr>
        <p:txBody>
          <a:bodyPr lIns="0" rIns="0" tIns="0" bIns="0" anchor="t">
            <a:noAutofit/>
          </a:bodyPr>
          <a:lstStyle>
            <a:lvl1pPr indent="0">
              <a:buNone/>
              <a:defRPr b="0" lang="en-US" sz="1400" spc="-1" strike="noStrike">
                <a:solidFill>
                  <a:srgbClr val="ffffff"/>
                </a:solidFill>
                <a:latin typeface="Arial"/>
              </a:defRPr>
            </a:lvl1pPr>
          </a:lstStyle>
          <a:p>
            <a:pPr indent="0">
              <a:buNone/>
            </a:pPr>
            <a:r>
              <a:rPr b="0" lang="en-US" sz="1400" spc="-1" strike="noStrike">
                <a:solidFill>
                  <a:srgbClr val="ffffff"/>
                </a:solidFill>
                <a:latin typeface="Arial"/>
              </a:rPr>
              <a:t>&lt;date/time&gt;</a:t>
            </a:r>
            <a:endParaRPr b="0" lang="en-US" sz="1400" spc="-1" strike="noStrike">
              <a:solidFill>
                <a:srgbClr val="ffffff"/>
              </a:solidFill>
              <a:latin typeface="Arial"/>
            </a:endParaRPr>
          </a:p>
        </p:txBody>
      </p:sp>
      <p:sp>
        <p:nvSpPr>
          <p:cNvPr id="3" name="PlaceHolder 4"/>
          <p:cNvSpPr>
            <a:spLocks noGrp="1"/>
          </p:cNvSpPr>
          <p:nvPr>
            <p:ph type="ftr" idx="2"/>
          </p:nvPr>
        </p:nvSpPr>
        <p:spPr>
          <a:xfrm>
            <a:off x="3447360" y="5164920"/>
            <a:ext cx="3195000" cy="390600"/>
          </a:xfrm>
          <a:prstGeom prst="rect">
            <a:avLst/>
          </a:prstGeom>
          <a:noFill/>
          <a:ln w="0">
            <a:noFill/>
          </a:ln>
        </p:spPr>
        <p:txBody>
          <a:bodyPr lIns="0" rIns="0" tIns="0" bIns="0" anchor="t">
            <a:noAutofit/>
          </a:bodyPr>
          <a:lstStyle>
            <a:lvl1pPr indent="0" algn="ctr">
              <a:buNone/>
              <a:defRPr b="0" lang="en-US" sz="1400" spc="-1" strike="noStrike">
                <a:solidFill>
                  <a:srgbClr val="ffffff"/>
                </a:solidFill>
                <a:latin typeface="Arial"/>
              </a:defRPr>
            </a:lvl1pPr>
          </a:lstStyle>
          <a:p>
            <a:pPr indent="0" algn="ctr">
              <a:buNone/>
            </a:pPr>
            <a:r>
              <a:rPr b="0" lang="en-US" sz="1400" spc="-1" strike="noStrike">
                <a:solidFill>
                  <a:srgbClr val="ffffff"/>
                </a:solidFill>
                <a:latin typeface="Arial"/>
              </a:rPr>
              <a:t>&lt;footer&gt;</a:t>
            </a:r>
            <a:endParaRPr b="0" lang="en-US" sz="1400" spc="-1" strike="noStrike">
              <a:solidFill>
                <a:srgbClr val="ffffff"/>
              </a:solidFill>
              <a:latin typeface="Arial"/>
            </a:endParaRPr>
          </a:p>
        </p:txBody>
      </p:sp>
      <p:sp>
        <p:nvSpPr>
          <p:cNvPr id="4" name="PlaceHolder 5"/>
          <p:cNvSpPr>
            <a:spLocks noGrp="1"/>
          </p:cNvSpPr>
          <p:nvPr>
            <p:ph type="sldNum" idx="3"/>
          </p:nvPr>
        </p:nvSpPr>
        <p:spPr>
          <a:xfrm>
            <a:off x="7227360" y="5164920"/>
            <a:ext cx="2348280" cy="390600"/>
          </a:xfrm>
          <a:prstGeom prst="rect">
            <a:avLst/>
          </a:prstGeom>
          <a:noFill/>
          <a:ln w="0">
            <a:noFill/>
          </a:ln>
        </p:spPr>
        <p:txBody>
          <a:bodyPr lIns="0" rIns="0" tIns="0" bIns="0" anchor="t">
            <a:noAutofit/>
          </a:bodyPr>
          <a:lstStyle>
            <a:lvl1pPr indent="0" algn="r">
              <a:buNone/>
              <a:defRPr b="0" lang="en-US" sz="1400" spc="-1" strike="noStrike">
                <a:solidFill>
                  <a:srgbClr val="ffffff"/>
                </a:solidFill>
                <a:latin typeface="Arial"/>
              </a:defRPr>
            </a:lvl1pPr>
          </a:lstStyle>
          <a:p>
            <a:pPr indent="0" algn="r">
              <a:buNone/>
            </a:pPr>
            <a:fld id="{D5C3AF53-77EC-48AE-938A-4D9C66E184B2}"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0" lang="en-US" sz="3300" spc="-1" strike="noStrike">
                <a:solidFill>
                  <a:srgbClr val="000000"/>
                </a:solidFill>
                <a:latin typeface="Arial"/>
              </a:rPr>
              <a:t>Click to edit the title text format</a:t>
            </a:r>
            <a:endParaRPr b="0" lang="en-US" sz="3300" spc="-1" strike="noStrike">
              <a:solidFill>
                <a:srgbClr val="000000"/>
              </a:solidFill>
              <a:latin typeface="Arial"/>
            </a:endParaRPr>
          </a:p>
        </p:txBody>
      </p:sp>
      <p:sp>
        <p:nvSpPr>
          <p:cNvPr id="42"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Clr>
                <a:srgbClr val="000000"/>
              </a:buClr>
              <a:buSzPct val="45000"/>
              <a:buFont typeface="Wingdings" charset="2"/>
              <a:buChar char=""/>
            </a:pPr>
            <a:r>
              <a:rPr b="0" lang="en-US" sz="2400" spc="-1" strike="noStrike">
                <a:solidFill>
                  <a:srgbClr val="000000"/>
                </a:solidFill>
                <a:latin typeface="Arial"/>
              </a:rPr>
              <a:t>Click to edit the outline text format</a:t>
            </a:r>
            <a:endParaRPr b="0" lang="en-US" sz="2400" spc="-1" strike="noStrike">
              <a:solidFill>
                <a:srgbClr val="000000"/>
              </a:solidFill>
              <a:latin typeface="Arial"/>
            </a:endParaRPr>
          </a:p>
          <a:p>
            <a:pPr lvl="1" marL="864000" indent="-324000">
              <a:spcBef>
                <a:spcPts val="850"/>
              </a:spcBef>
              <a:buClr>
                <a:srgbClr val="000000"/>
              </a:buClr>
              <a:buSzPct val="75000"/>
              <a:buFont typeface="Symbol" charset="2"/>
              <a:buChar char=""/>
            </a:pPr>
            <a:r>
              <a:rPr b="0" lang="en-US" sz="2100" spc="-1" strike="noStrike">
                <a:solidFill>
                  <a:srgbClr val="000000"/>
                </a:solidFill>
                <a:latin typeface="Arial"/>
              </a:rPr>
              <a:t>Second Outline Level</a:t>
            </a:r>
            <a:endParaRPr b="0" lang="en-US" sz="2100" spc="-1" strike="noStrike">
              <a:solidFill>
                <a:srgbClr val="000000"/>
              </a:solidFill>
              <a:latin typeface="Arial"/>
            </a:endParaRPr>
          </a:p>
          <a:p>
            <a:pPr lvl="2" marL="1296000" indent="-288000">
              <a:spcBef>
                <a:spcPts val="638"/>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425"/>
              </a:spcBef>
              <a:buClr>
                <a:srgbClr val="000000"/>
              </a:buClr>
              <a:buSzPct val="75000"/>
              <a:buFont typeface="Symbol" charset="2"/>
              <a:buChar char=""/>
            </a:pPr>
            <a:r>
              <a:rPr b="0" lang="en-US" sz="1500" spc="-1" strike="noStrike">
                <a:solidFill>
                  <a:srgbClr val="000000"/>
                </a:solidFill>
                <a:latin typeface="Arial"/>
              </a:rPr>
              <a:t>Fourth Outline Level</a:t>
            </a:r>
            <a:endParaRPr b="0" lang="en-US" sz="1500" spc="-1" strike="noStrike">
              <a:solidFill>
                <a:srgbClr val="000000"/>
              </a:solidFill>
              <a:latin typeface="Arial"/>
            </a:endParaRPr>
          </a:p>
          <a:p>
            <a:pPr lvl="4" marL="2160000" indent="-216000">
              <a:spcBef>
                <a:spcPts val="213"/>
              </a:spcBef>
              <a:buClr>
                <a:srgbClr val="000000"/>
              </a:buClr>
              <a:buSzPct val="45000"/>
              <a:buFont typeface="Wingdings" charset="2"/>
              <a:buChar char=""/>
            </a:pPr>
            <a:r>
              <a:rPr b="0" lang="en-US" sz="1500" spc="-1" strike="noStrike">
                <a:solidFill>
                  <a:srgbClr val="000000"/>
                </a:solidFill>
                <a:latin typeface="Arial"/>
              </a:rPr>
              <a:t>Fifth Outline Level</a:t>
            </a:r>
            <a:endParaRPr b="0" lang="en-US" sz="1500" spc="-1" strike="noStrike">
              <a:solidFill>
                <a:srgbClr val="000000"/>
              </a:solidFill>
              <a:latin typeface="Arial"/>
            </a:endParaRPr>
          </a:p>
          <a:p>
            <a:pPr lvl="5" marL="2592000" indent="-216000">
              <a:spcBef>
                <a:spcPts val="213"/>
              </a:spcBef>
              <a:buClr>
                <a:srgbClr val="000000"/>
              </a:buClr>
              <a:buSzPct val="45000"/>
              <a:buFont typeface="Wingdings" charset="2"/>
              <a:buChar char=""/>
            </a:pPr>
            <a:r>
              <a:rPr b="0" lang="en-US" sz="1500" spc="-1" strike="noStrike">
                <a:solidFill>
                  <a:srgbClr val="000000"/>
                </a:solidFill>
                <a:latin typeface="Arial"/>
              </a:rPr>
              <a:t>Sixth Outline Level</a:t>
            </a:r>
            <a:endParaRPr b="0" lang="en-US" sz="1500" spc="-1" strike="noStrike">
              <a:solidFill>
                <a:srgbClr val="000000"/>
              </a:solidFill>
              <a:latin typeface="Arial"/>
            </a:endParaRPr>
          </a:p>
          <a:p>
            <a:pPr lvl="6" marL="3024000" indent="-216000">
              <a:spcBef>
                <a:spcPts val="213"/>
              </a:spcBef>
              <a:buClr>
                <a:srgbClr val="000000"/>
              </a:buClr>
              <a:buSzPct val="45000"/>
              <a:buFont typeface="Wingdings" charset="2"/>
              <a:buChar char=""/>
            </a:pPr>
            <a:r>
              <a:rPr b="0" lang="en-US" sz="1500" spc="-1" strike="noStrike">
                <a:solidFill>
                  <a:srgbClr val="000000"/>
                </a:solidFill>
                <a:latin typeface="Arial"/>
              </a:rPr>
              <a:t>Seventh Outline Level</a:t>
            </a:r>
            <a:endParaRPr b="0" lang="en-US" sz="1500" spc="-1" strike="noStrike">
              <a:solidFill>
                <a:srgbClr val="000000"/>
              </a:solidFill>
              <a:latin typeface="Arial"/>
            </a:endParaRPr>
          </a:p>
        </p:txBody>
      </p:sp>
      <p:sp>
        <p:nvSpPr>
          <p:cNvPr id="43" name="PlaceHolder 3"/>
          <p:cNvSpPr>
            <a:spLocks noGrp="1"/>
          </p:cNvSpPr>
          <p:nvPr>
            <p:ph type="dt" idx="4"/>
          </p:nvPr>
        </p:nvSpPr>
        <p:spPr>
          <a:xfrm>
            <a:off x="504000" y="5165280"/>
            <a:ext cx="2348280" cy="39096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Arial"/>
              </a:defRPr>
            </a:lvl1pPr>
          </a:lstStyle>
          <a:p>
            <a:pPr indent="0">
              <a:buNone/>
            </a:pPr>
            <a:r>
              <a:rPr b="0" lang="en-US" sz="1400" spc="-1" strike="noStrike">
                <a:solidFill>
                  <a:srgbClr val="000000"/>
                </a:solidFill>
                <a:latin typeface="Arial"/>
              </a:rPr>
              <a:t>&lt;date/time&gt;</a:t>
            </a:r>
            <a:endParaRPr b="0" lang="en-US" sz="1400" spc="-1" strike="noStrike">
              <a:solidFill>
                <a:srgbClr val="000000"/>
              </a:solidFill>
              <a:latin typeface="Arial"/>
            </a:endParaRPr>
          </a:p>
        </p:txBody>
      </p:sp>
      <p:sp>
        <p:nvSpPr>
          <p:cNvPr id="44" name="PlaceHolder 4"/>
          <p:cNvSpPr>
            <a:spLocks noGrp="1"/>
          </p:cNvSpPr>
          <p:nvPr>
            <p:ph type="ftr" idx="5"/>
          </p:nvPr>
        </p:nvSpPr>
        <p:spPr>
          <a:xfrm>
            <a:off x="3447360" y="5165280"/>
            <a:ext cx="3195000" cy="390960"/>
          </a:xfrm>
          <a:prstGeom prst="rect">
            <a:avLst/>
          </a:prstGeom>
          <a:noFill/>
          <a:ln w="0">
            <a:noFill/>
          </a:ln>
        </p:spPr>
        <p:txBody>
          <a:bodyPr lIns="0" rIns="0" tIns="0" bIns="0" anchor="t">
            <a:noAutofit/>
          </a:bodyPr>
          <a:lstStyle>
            <a:lvl1pPr indent="0" algn="ctr">
              <a:buNone/>
              <a:defRPr b="0" lang="en-US" sz="1400" spc="-1" strike="noStrike">
                <a:solidFill>
                  <a:srgbClr val="000000"/>
                </a:solidFill>
                <a:latin typeface="Arial"/>
              </a:defRPr>
            </a:lvl1pPr>
          </a:lstStyle>
          <a:p>
            <a:pPr indent="0" algn="ctr">
              <a:buNone/>
            </a:pPr>
            <a:r>
              <a:rPr b="0" lang="en-US" sz="1400" spc="-1" strike="noStrike">
                <a:solidFill>
                  <a:srgbClr val="000000"/>
                </a:solidFill>
                <a:latin typeface="Arial"/>
              </a:rPr>
              <a:t>&lt;footer&gt;</a:t>
            </a:r>
            <a:endParaRPr b="0" lang="en-US" sz="1400" spc="-1" strike="noStrike">
              <a:solidFill>
                <a:srgbClr val="000000"/>
              </a:solidFill>
              <a:latin typeface="Arial"/>
            </a:endParaRPr>
          </a:p>
        </p:txBody>
      </p:sp>
      <p:sp>
        <p:nvSpPr>
          <p:cNvPr id="45" name="PlaceHolder 5"/>
          <p:cNvSpPr>
            <a:spLocks noGrp="1"/>
          </p:cNvSpPr>
          <p:nvPr>
            <p:ph type="sldNum" idx="6"/>
          </p:nvPr>
        </p:nvSpPr>
        <p:spPr>
          <a:xfrm>
            <a:off x="7227360" y="5165280"/>
            <a:ext cx="2348280" cy="3909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Arial"/>
              </a:defRPr>
            </a:lvl1pPr>
          </a:lstStyle>
          <a:p>
            <a:pPr indent="0" algn="r">
              <a:buNone/>
            </a:pPr>
            <a:fld id="{106AD2E5-4114-40CF-96ED-20989C724934}"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810000"/>
            <a:ext cx="9071640" cy="1296000"/>
          </a:xfrm>
          <a:prstGeom prst="rect">
            <a:avLst/>
          </a:prstGeom>
          <a:noFill/>
          <a:ln w="0">
            <a:noFill/>
          </a:ln>
        </p:spPr>
        <p:txBody>
          <a:bodyPr lIns="0" rIns="0" tIns="0" bIns="0" anchor="ctr">
            <a:noAutofit/>
          </a:bodyPr>
          <a:p>
            <a:pPr indent="0" algn="ctr">
              <a:buNone/>
            </a:pPr>
            <a:r>
              <a:rPr b="0" lang="en-US" sz="4400" spc="-1" strike="noStrike">
                <a:solidFill>
                  <a:srgbClr val="ffffff"/>
                </a:solidFill>
                <a:latin typeface="Arial"/>
              </a:rPr>
              <a:t>Click to edit the title text format</a:t>
            </a:r>
            <a:endParaRPr b="0" lang="en-US" sz="4400" spc="-1" strike="noStrike">
              <a:solidFill>
                <a:srgbClr val="ffffff"/>
              </a:solidFill>
              <a:latin typeface="Arial"/>
            </a:endParaRPr>
          </a:p>
        </p:txBody>
      </p:sp>
      <p:sp>
        <p:nvSpPr>
          <p:cNvPr id="83" name="PlaceHolder 2"/>
          <p:cNvSpPr>
            <a:spLocks noGrp="1"/>
          </p:cNvSpPr>
          <p:nvPr>
            <p:ph type="body"/>
          </p:nvPr>
        </p:nvSpPr>
        <p:spPr>
          <a:xfrm>
            <a:off x="504000" y="2376000"/>
            <a:ext cx="9071640" cy="2754000"/>
          </a:xfrm>
          <a:prstGeom prst="rect">
            <a:avLst/>
          </a:prstGeom>
          <a:noFill/>
          <a:ln w="0">
            <a:noFill/>
          </a:ln>
        </p:spPr>
        <p:txBody>
          <a:bodyPr lIns="0" rIns="0" tIns="0" bIns="0" anchor="t">
            <a:normAutofit/>
          </a:bodyPr>
          <a:p>
            <a:pPr marL="432000" indent="-324000">
              <a:spcBef>
                <a:spcPts val="1414"/>
              </a:spcBef>
              <a:buClr>
                <a:srgbClr val="ffffff"/>
              </a:buClr>
              <a:buSzPct val="45000"/>
              <a:buFont typeface="Wingdings" charset="2"/>
              <a:buChar char=""/>
            </a:pPr>
            <a:r>
              <a:rPr b="0" lang="en-US" sz="3150" spc="-1" strike="noStrike">
                <a:solidFill>
                  <a:srgbClr val="ffffff"/>
                </a:solidFill>
                <a:latin typeface="Arial"/>
              </a:rPr>
              <a:t>Click to edit the outline text format</a:t>
            </a:r>
            <a:endParaRPr b="0" lang="en-US" sz="315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US" sz="2400" spc="-1" strike="noStrike">
                <a:solidFill>
                  <a:srgbClr val="ffffff"/>
                </a:solidFill>
                <a:latin typeface="Arial"/>
              </a:rPr>
              <a:t>Second Outline Level</a:t>
            </a:r>
            <a:endParaRPr b="0" lang="en-US" sz="24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US" sz="1800" spc="-1" strike="noStrike">
                <a:solidFill>
                  <a:srgbClr val="ffffff"/>
                </a:solidFill>
                <a:latin typeface="Arial"/>
              </a:rPr>
              <a:t>Third Outline Level</a:t>
            </a:r>
            <a:endParaRPr b="0" lang="en-US"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US" sz="1500" spc="-1" strike="noStrike">
                <a:solidFill>
                  <a:srgbClr val="ffffff"/>
                </a:solidFill>
                <a:latin typeface="Arial"/>
              </a:rPr>
              <a:t>Fourth Outline Level</a:t>
            </a:r>
            <a:endParaRPr b="0" lang="en-US" sz="15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US" sz="1500" spc="-1" strike="noStrike">
                <a:solidFill>
                  <a:srgbClr val="ffffff"/>
                </a:solidFill>
                <a:latin typeface="Arial"/>
              </a:rPr>
              <a:t>Fifth Outline Level</a:t>
            </a:r>
            <a:endParaRPr b="0" lang="en-US" sz="15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US" sz="1500" spc="-1" strike="noStrike">
                <a:solidFill>
                  <a:srgbClr val="ffffff"/>
                </a:solidFill>
                <a:latin typeface="Arial"/>
              </a:rPr>
              <a:t>Sixth Outline Level</a:t>
            </a:r>
            <a:endParaRPr b="0" lang="en-US" sz="15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US" sz="1500" spc="-1" strike="noStrike">
                <a:solidFill>
                  <a:srgbClr val="ffffff"/>
                </a:solidFill>
                <a:latin typeface="Arial"/>
              </a:rPr>
              <a:t>Seventh Outline Level</a:t>
            </a:r>
            <a:endParaRPr b="0" lang="en-US" sz="1500" spc="-1" strike="noStrike">
              <a:solidFill>
                <a:srgbClr val="ffffff"/>
              </a:solidFill>
              <a:latin typeface="Arial"/>
            </a:endParaRPr>
          </a:p>
        </p:txBody>
      </p:sp>
      <p:sp>
        <p:nvSpPr>
          <p:cNvPr id="84" name="PlaceHolder 3"/>
          <p:cNvSpPr>
            <a:spLocks noGrp="1"/>
          </p:cNvSpPr>
          <p:nvPr>
            <p:ph type="dt" idx="7"/>
          </p:nvPr>
        </p:nvSpPr>
        <p:spPr>
          <a:xfrm>
            <a:off x="504000" y="5164920"/>
            <a:ext cx="2348280" cy="390600"/>
          </a:xfrm>
          <a:prstGeom prst="rect">
            <a:avLst/>
          </a:prstGeom>
          <a:noFill/>
          <a:ln w="0">
            <a:noFill/>
          </a:ln>
        </p:spPr>
        <p:txBody>
          <a:bodyPr lIns="0" rIns="0" tIns="0" bIns="0" anchor="t">
            <a:noAutofit/>
          </a:bodyPr>
          <a:lstStyle>
            <a:lvl1pPr indent="0">
              <a:buNone/>
              <a:defRPr b="0" lang="en-US" sz="1400" spc="-1" strike="noStrike">
                <a:solidFill>
                  <a:srgbClr val="ffffff"/>
                </a:solidFill>
                <a:latin typeface="Arial"/>
              </a:defRPr>
            </a:lvl1pPr>
          </a:lstStyle>
          <a:p>
            <a:pPr indent="0">
              <a:buNone/>
            </a:pPr>
            <a:r>
              <a:rPr b="0" lang="en-US" sz="1400" spc="-1" strike="noStrike">
                <a:solidFill>
                  <a:srgbClr val="ffffff"/>
                </a:solidFill>
                <a:latin typeface="Arial"/>
              </a:rPr>
              <a:t>&lt;date/time&gt;</a:t>
            </a:r>
            <a:endParaRPr b="0" lang="en-US" sz="1400" spc="-1" strike="noStrike">
              <a:solidFill>
                <a:srgbClr val="ffffff"/>
              </a:solidFill>
              <a:latin typeface="Arial"/>
            </a:endParaRPr>
          </a:p>
        </p:txBody>
      </p:sp>
      <p:sp>
        <p:nvSpPr>
          <p:cNvPr id="85" name="PlaceHolder 4"/>
          <p:cNvSpPr>
            <a:spLocks noGrp="1"/>
          </p:cNvSpPr>
          <p:nvPr>
            <p:ph type="ftr" idx="8"/>
          </p:nvPr>
        </p:nvSpPr>
        <p:spPr>
          <a:xfrm>
            <a:off x="3447360" y="5164920"/>
            <a:ext cx="3195000" cy="390600"/>
          </a:xfrm>
          <a:prstGeom prst="rect">
            <a:avLst/>
          </a:prstGeom>
          <a:noFill/>
          <a:ln w="0">
            <a:noFill/>
          </a:ln>
        </p:spPr>
        <p:txBody>
          <a:bodyPr lIns="0" rIns="0" tIns="0" bIns="0" anchor="t">
            <a:noAutofit/>
          </a:bodyPr>
          <a:lstStyle>
            <a:lvl1pPr indent="0" algn="ctr">
              <a:buNone/>
              <a:defRPr b="0" lang="en-US" sz="1400" spc="-1" strike="noStrike">
                <a:solidFill>
                  <a:srgbClr val="ffffff"/>
                </a:solidFill>
                <a:latin typeface="Arial"/>
              </a:defRPr>
            </a:lvl1pPr>
          </a:lstStyle>
          <a:p>
            <a:pPr indent="0" algn="ctr">
              <a:buNone/>
            </a:pPr>
            <a:r>
              <a:rPr b="0" lang="en-US" sz="1400" spc="-1" strike="noStrike">
                <a:solidFill>
                  <a:srgbClr val="ffffff"/>
                </a:solidFill>
                <a:latin typeface="Arial"/>
              </a:rPr>
              <a:t>&lt;footer&gt;</a:t>
            </a:r>
            <a:endParaRPr b="0" lang="en-US" sz="1400" spc="-1" strike="noStrike">
              <a:solidFill>
                <a:srgbClr val="ffffff"/>
              </a:solidFill>
              <a:latin typeface="Arial"/>
            </a:endParaRPr>
          </a:p>
        </p:txBody>
      </p:sp>
      <p:sp>
        <p:nvSpPr>
          <p:cNvPr id="86" name="PlaceHolder 5"/>
          <p:cNvSpPr>
            <a:spLocks noGrp="1"/>
          </p:cNvSpPr>
          <p:nvPr>
            <p:ph type="sldNum" idx="9"/>
          </p:nvPr>
        </p:nvSpPr>
        <p:spPr>
          <a:xfrm>
            <a:off x="7227360" y="5164920"/>
            <a:ext cx="2348280" cy="390600"/>
          </a:xfrm>
          <a:prstGeom prst="rect">
            <a:avLst/>
          </a:prstGeom>
          <a:noFill/>
          <a:ln w="0">
            <a:noFill/>
          </a:ln>
        </p:spPr>
        <p:txBody>
          <a:bodyPr lIns="0" rIns="0" tIns="0" bIns="0" anchor="t">
            <a:noAutofit/>
          </a:bodyPr>
          <a:lstStyle>
            <a:lvl1pPr indent="0" algn="r">
              <a:buNone/>
              <a:defRPr b="0" lang="en-US" sz="1400" spc="-1" strike="noStrike">
                <a:solidFill>
                  <a:srgbClr val="ffffff"/>
                </a:solidFill>
                <a:latin typeface="Arial"/>
              </a:defRPr>
            </a:lvl1pPr>
          </a:lstStyle>
          <a:p>
            <a:pPr indent="0" algn="r">
              <a:buNone/>
            </a:pPr>
            <a:fld id="{522E1214-29A5-485A-8EAE-7CD6ADECBA30}"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0" lang="en-US" sz="3300" spc="-1" strike="noStrike">
                <a:solidFill>
                  <a:srgbClr val="000000"/>
                </a:solidFill>
                <a:latin typeface="Arial"/>
              </a:rPr>
              <a:t>Click to edit the title text format</a:t>
            </a:r>
            <a:endParaRPr b="0" lang="en-US" sz="3300" spc="-1" strike="noStrike">
              <a:solidFill>
                <a:srgbClr val="000000"/>
              </a:solidFill>
              <a:latin typeface="Arial"/>
            </a:endParaRPr>
          </a:p>
        </p:txBody>
      </p:sp>
      <p:sp>
        <p:nvSpPr>
          <p:cNvPr id="124"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Clr>
                <a:srgbClr val="000000"/>
              </a:buClr>
              <a:buSzPct val="45000"/>
              <a:buFont typeface="Wingdings" charset="2"/>
              <a:buChar char=""/>
            </a:pPr>
            <a:r>
              <a:rPr b="0" lang="en-US" sz="2400" spc="-1" strike="noStrike">
                <a:solidFill>
                  <a:srgbClr val="000000"/>
                </a:solidFill>
                <a:latin typeface="Arial"/>
              </a:rPr>
              <a:t>Click to edit the outline text format</a:t>
            </a:r>
            <a:endParaRPr b="0" lang="en-US" sz="2400" spc="-1" strike="noStrike">
              <a:solidFill>
                <a:srgbClr val="000000"/>
              </a:solidFill>
              <a:latin typeface="Arial"/>
            </a:endParaRPr>
          </a:p>
          <a:p>
            <a:pPr lvl="1" marL="864000" indent="-324000">
              <a:spcBef>
                <a:spcPts val="850"/>
              </a:spcBef>
              <a:buClr>
                <a:srgbClr val="000000"/>
              </a:buClr>
              <a:buSzPct val="75000"/>
              <a:buFont typeface="Symbol" charset="2"/>
              <a:buChar char=""/>
            </a:pPr>
            <a:r>
              <a:rPr b="0" lang="en-US" sz="2100" spc="-1" strike="noStrike">
                <a:solidFill>
                  <a:srgbClr val="000000"/>
                </a:solidFill>
                <a:latin typeface="Arial"/>
              </a:rPr>
              <a:t>Second Outline Level</a:t>
            </a:r>
            <a:endParaRPr b="0" lang="en-US" sz="2100" spc="-1" strike="noStrike">
              <a:solidFill>
                <a:srgbClr val="000000"/>
              </a:solidFill>
              <a:latin typeface="Arial"/>
            </a:endParaRPr>
          </a:p>
          <a:p>
            <a:pPr lvl="2" marL="1296000" indent="-288000">
              <a:spcBef>
                <a:spcPts val="638"/>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425"/>
              </a:spcBef>
              <a:buClr>
                <a:srgbClr val="000000"/>
              </a:buClr>
              <a:buSzPct val="75000"/>
              <a:buFont typeface="Symbol" charset="2"/>
              <a:buChar char=""/>
            </a:pPr>
            <a:r>
              <a:rPr b="0" lang="en-US" sz="1500" spc="-1" strike="noStrike">
                <a:solidFill>
                  <a:srgbClr val="000000"/>
                </a:solidFill>
                <a:latin typeface="Arial"/>
              </a:rPr>
              <a:t>Fourth Outline Level</a:t>
            </a:r>
            <a:endParaRPr b="0" lang="en-US" sz="1500" spc="-1" strike="noStrike">
              <a:solidFill>
                <a:srgbClr val="000000"/>
              </a:solidFill>
              <a:latin typeface="Arial"/>
            </a:endParaRPr>
          </a:p>
          <a:p>
            <a:pPr lvl="4" marL="2160000" indent="-216000">
              <a:spcBef>
                <a:spcPts val="213"/>
              </a:spcBef>
              <a:buClr>
                <a:srgbClr val="000000"/>
              </a:buClr>
              <a:buSzPct val="45000"/>
              <a:buFont typeface="Wingdings" charset="2"/>
              <a:buChar char=""/>
            </a:pPr>
            <a:r>
              <a:rPr b="0" lang="en-US" sz="1500" spc="-1" strike="noStrike">
                <a:solidFill>
                  <a:srgbClr val="000000"/>
                </a:solidFill>
                <a:latin typeface="Arial"/>
              </a:rPr>
              <a:t>Fifth Outline Level</a:t>
            </a:r>
            <a:endParaRPr b="0" lang="en-US" sz="1500" spc="-1" strike="noStrike">
              <a:solidFill>
                <a:srgbClr val="000000"/>
              </a:solidFill>
              <a:latin typeface="Arial"/>
            </a:endParaRPr>
          </a:p>
          <a:p>
            <a:pPr lvl="5" marL="2592000" indent="-216000">
              <a:spcBef>
                <a:spcPts val="213"/>
              </a:spcBef>
              <a:buClr>
                <a:srgbClr val="000000"/>
              </a:buClr>
              <a:buSzPct val="45000"/>
              <a:buFont typeface="Wingdings" charset="2"/>
              <a:buChar char=""/>
            </a:pPr>
            <a:r>
              <a:rPr b="0" lang="en-US" sz="1500" spc="-1" strike="noStrike">
                <a:solidFill>
                  <a:srgbClr val="000000"/>
                </a:solidFill>
                <a:latin typeface="Arial"/>
              </a:rPr>
              <a:t>Sixth Outline Level</a:t>
            </a:r>
            <a:endParaRPr b="0" lang="en-US" sz="1500" spc="-1" strike="noStrike">
              <a:solidFill>
                <a:srgbClr val="000000"/>
              </a:solidFill>
              <a:latin typeface="Arial"/>
            </a:endParaRPr>
          </a:p>
          <a:p>
            <a:pPr lvl="6" marL="3024000" indent="-216000">
              <a:spcBef>
                <a:spcPts val="213"/>
              </a:spcBef>
              <a:buClr>
                <a:srgbClr val="000000"/>
              </a:buClr>
              <a:buSzPct val="45000"/>
              <a:buFont typeface="Wingdings" charset="2"/>
              <a:buChar char=""/>
            </a:pPr>
            <a:r>
              <a:rPr b="0" lang="en-US" sz="1500" spc="-1" strike="noStrike">
                <a:solidFill>
                  <a:srgbClr val="000000"/>
                </a:solidFill>
                <a:latin typeface="Arial"/>
              </a:rPr>
              <a:t>Seventh Outline Level</a:t>
            </a:r>
            <a:endParaRPr b="0" lang="en-US" sz="1500" spc="-1" strike="noStrike">
              <a:solidFill>
                <a:srgbClr val="000000"/>
              </a:solidFill>
              <a:latin typeface="Arial"/>
            </a:endParaRPr>
          </a:p>
        </p:txBody>
      </p:sp>
      <p:sp>
        <p:nvSpPr>
          <p:cNvPr id="125" name="PlaceHolder 3"/>
          <p:cNvSpPr>
            <a:spLocks noGrp="1"/>
          </p:cNvSpPr>
          <p:nvPr>
            <p:ph type="dt" idx="10"/>
          </p:nvPr>
        </p:nvSpPr>
        <p:spPr>
          <a:xfrm>
            <a:off x="504000" y="5165280"/>
            <a:ext cx="2348280" cy="39096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Arial"/>
              </a:defRPr>
            </a:lvl1pPr>
          </a:lstStyle>
          <a:p>
            <a:pPr indent="0">
              <a:buNone/>
            </a:pPr>
            <a:r>
              <a:rPr b="0" lang="en-US" sz="1400" spc="-1" strike="noStrike">
                <a:solidFill>
                  <a:srgbClr val="000000"/>
                </a:solidFill>
                <a:latin typeface="Arial"/>
              </a:rPr>
              <a:t>&lt;date/time&gt;</a:t>
            </a:r>
            <a:endParaRPr b="0" lang="en-US" sz="1400" spc="-1" strike="noStrike">
              <a:solidFill>
                <a:srgbClr val="000000"/>
              </a:solidFill>
              <a:latin typeface="Arial"/>
            </a:endParaRPr>
          </a:p>
        </p:txBody>
      </p:sp>
      <p:sp>
        <p:nvSpPr>
          <p:cNvPr id="126" name="PlaceHolder 4"/>
          <p:cNvSpPr>
            <a:spLocks noGrp="1"/>
          </p:cNvSpPr>
          <p:nvPr>
            <p:ph type="ftr" idx="11"/>
          </p:nvPr>
        </p:nvSpPr>
        <p:spPr>
          <a:xfrm>
            <a:off x="3447360" y="5165280"/>
            <a:ext cx="3195000" cy="390960"/>
          </a:xfrm>
          <a:prstGeom prst="rect">
            <a:avLst/>
          </a:prstGeom>
          <a:noFill/>
          <a:ln w="0">
            <a:noFill/>
          </a:ln>
        </p:spPr>
        <p:txBody>
          <a:bodyPr lIns="0" rIns="0" tIns="0" bIns="0" anchor="t">
            <a:noAutofit/>
          </a:bodyPr>
          <a:lstStyle>
            <a:lvl1pPr indent="0" algn="ctr">
              <a:buNone/>
              <a:defRPr b="0" lang="en-US" sz="1400" spc="-1" strike="noStrike">
                <a:solidFill>
                  <a:srgbClr val="000000"/>
                </a:solidFill>
                <a:latin typeface="Arial"/>
              </a:defRPr>
            </a:lvl1pPr>
          </a:lstStyle>
          <a:p>
            <a:pPr indent="0" algn="ctr">
              <a:buNone/>
            </a:pPr>
            <a:r>
              <a:rPr b="0" lang="en-US" sz="1400" spc="-1" strike="noStrike">
                <a:solidFill>
                  <a:srgbClr val="000000"/>
                </a:solidFill>
                <a:latin typeface="Arial"/>
              </a:rPr>
              <a:t>&lt;footer&gt;</a:t>
            </a:r>
            <a:endParaRPr b="0" lang="en-US" sz="1400" spc="-1" strike="noStrike">
              <a:solidFill>
                <a:srgbClr val="000000"/>
              </a:solidFill>
              <a:latin typeface="Arial"/>
            </a:endParaRPr>
          </a:p>
        </p:txBody>
      </p:sp>
      <p:sp>
        <p:nvSpPr>
          <p:cNvPr id="127" name="PlaceHolder 5"/>
          <p:cNvSpPr>
            <a:spLocks noGrp="1"/>
          </p:cNvSpPr>
          <p:nvPr>
            <p:ph type="sldNum" idx="12"/>
          </p:nvPr>
        </p:nvSpPr>
        <p:spPr>
          <a:xfrm>
            <a:off x="7227360" y="5165280"/>
            <a:ext cx="2348280" cy="3909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Arial"/>
              </a:defRPr>
            </a:lvl1pPr>
          </a:lstStyle>
          <a:p>
            <a:pPr indent="0" algn="r">
              <a:buNone/>
            </a:pPr>
            <a:fld id="{C28A7F1A-9C39-42FF-865E-2F72E9082BAB}"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slide" Target="slide3.xml"/><Relationship Id="rId2" Type="http://schemas.openxmlformats.org/officeDocument/2006/relationships/slide" Target="slide4.xml"/><Relationship Id="rId3" Type="http://schemas.openxmlformats.org/officeDocument/2006/relationships/slide" Target="slide8.xml"/><Relationship Id="rId4" Type="http://schemas.openxmlformats.org/officeDocument/2006/relationships/slide" Target="slide11.xml"/><Relationship Id="rId5" Type="http://schemas.openxmlformats.org/officeDocument/2006/relationships/slide" Target="slide14.xml"/><Relationship Id="rId6" Type="http://schemas.openxmlformats.org/officeDocument/2006/relationships/slide" Target="slide19.xml"/><Relationship Id="rId7" Type="http://schemas.openxmlformats.org/officeDocument/2006/relationships/slide" Target="slide23.xml"/><Relationship Id="rId8" Type="http://schemas.openxmlformats.org/officeDocument/2006/relationships/slide" Target="slide27.xml"/><Relationship Id="rId9" Type="http://schemas.openxmlformats.org/officeDocument/2006/relationships/slide" Target="slide28.xml"/><Relationship Id="rId10" Type="http://schemas.openxmlformats.org/officeDocument/2006/relationships/slide" Target="slide29.xml"/><Relationship Id="rId11" Type="http://schemas.openxmlformats.org/officeDocument/2006/relationships/slide" Target="slide30.xml"/><Relationship Id="rId12"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_rels/slide2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0.png"/><Relationship Id="rId3" Type="http://schemas.openxmlformats.org/officeDocument/2006/relationships/image" Target="../media/image20.png"/><Relationship Id="rId4" Type="http://schemas.openxmlformats.org/officeDocument/2006/relationships/image" Target="../media/image20.png"/><Relationship Id="rId5" Type="http://schemas.openxmlformats.org/officeDocument/2006/relationships/image" Target="../media/image20.png"/><Relationship Id="rId6"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0" y="1600200"/>
            <a:ext cx="10058400" cy="2057400"/>
          </a:xfrm>
          <a:prstGeom prst="rect">
            <a:avLst/>
          </a:prstGeom>
          <a:noFill/>
          <a:ln w="0">
            <a:noFill/>
          </a:ln>
        </p:spPr>
        <p:txBody>
          <a:bodyPr lIns="0" rIns="0" tIns="0" bIns="0" anchor="ctr">
            <a:noAutofit/>
          </a:bodyPr>
          <a:p>
            <a:pPr indent="0" algn="ctr">
              <a:buNone/>
            </a:pPr>
            <a:r>
              <a:rPr b="1" lang="en-US" sz="4000" spc="-1" strike="noStrike">
                <a:solidFill>
                  <a:srgbClr val="000000"/>
                </a:solidFill>
                <a:latin typeface="Arial"/>
              </a:rPr>
              <a:t>Fundamentals of Infrastructure Security</a:t>
            </a:r>
            <a:endParaRPr b="0" lang="en-US" sz="4000" spc="-1" strike="noStrike">
              <a:solidFill>
                <a:srgbClr val="ffffff"/>
              </a:solidFill>
              <a:latin typeface="Arial"/>
            </a:endParaRPr>
          </a:p>
        </p:txBody>
      </p:sp>
      <p:sp>
        <p:nvSpPr>
          <p:cNvPr id="165" name="PlaceHolder 2"/>
          <p:cNvSpPr>
            <a:spLocks noGrp="1"/>
          </p:cNvSpPr>
          <p:nvPr>
            <p:ph type="subTitle"/>
          </p:nvPr>
        </p:nvSpPr>
        <p:spPr>
          <a:xfrm>
            <a:off x="504000" y="2916000"/>
            <a:ext cx="9071640" cy="2754000"/>
          </a:xfrm>
          <a:prstGeom prst="rect">
            <a:avLst/>
          </a:prstGeom>
          <a:noFill/>
          <a:ln w="0">
            <a:noFill/>
          </a:ln>
        </p:spPr>
        <p:txBody>
          <a:bodyPr lIns="0" rIns="0" tIns="0" bIns="0" anchor="ctr">
            <a:noAutofit/>
          </a:bodyPr>
          <a:p>
            <a:pPr indent="0" algn="ctr">
              <a:buNone/>
            </a:pPr>
            <a:r>
              <a:rPr b="1" lang="en-US" sz="2400" spc="-1" strike="noStrike">
                <a:solidFill>
                  <a:srgbClr val="000000"/>
                </a:solidFill>
                <a:latin typeface="Arial"/>
              </a:rPr>
              <a:t>SEC290 - Final Project</a:t>
            </a:r>
            <a:endParaRPr b="0" lang="en-US" sz="2400" spc="-1" strike="noStrike">
              <a:solidFill>
                <a:srgbClr val="ffffff"/>
              </a:solidFill>
              <a:latin typeface="Arial"/>
            </a:endParaRPr>
          </a:p>
          <a:p>
            <a:pPr indent="0" algn="ctr">
              <a:buNone/>
            </a:pPr>
            <a:r>
              <a:rPr b="0" lang="en-US" sz="1400" spc="-1" strike="noStrike">
                <a:solidFill>
                  <a:srgbClr val="000000"/>
                </a:solidFill>
                <a:latin typeface="Arial"/>
              </a:rPr>
              <a:t>January 2025 Session</a:t>
            </a:r>
            <a:endParaRPr b="0" lang="en-US" sz="1400" spc="-1" strike="noStrike">
              <a:solidFill>
                <a:srgbClr val="ffffff"/>
              </a:solidFill>
              <a:latin typeface="Arial"/>
            </a:endParaRPr>
          </a:p>
          <a:p>
            <a:pPr indent="0" algn="ctr">
              <a:buNone/>
            </a:pPr>
            <a:endParaRPr b="0" lang="en-US" sz="2400" spc="-1" strike="noStrike">
              <a:solidFill>
                <a:srgbClr val="ffffff"/>
              </a:solidFill>
              <a:latin typeface="Arial"/>
            </a:endParaRPr>
          </a:p>
          <a:p>
            <a:pPr indent="0" algn="ctr">
              <a:buNone/>
            </a:pPr>
            <a:r>
              <a:rPr b="1" lang="en-US" sz="1800" spc="-1" strike="noStrike">
                <a:solidFill>
                  <a:srgbClr val="000000"/>
                </a:solidFill>
                <a:latin typeface="Arial"/>
              </a:rPr>
              <a:t>Nicholas J. Allen</a:t>
            </a:r>
            <a:endParaRPr b="0" lang="en-US" sz="1800" spc="-1" strike="noStrike">
              <a:solidFill>
                <a:srgbClr val="ffffff"/>
              </a:solidFill>
              <a:latin typeface="Arial"/>
            </a:endParaRPr>
          </a:p>
          <a:p>
            <a:pPr indent="0" algn="ctr">
              <a:buNone/>
            </a:pPr>
            <a:r>
              <a:rPr b="0" lang="en-US" sz="1400" spc="-1" strike="noStrike">
                <a:solidFill>
                  <a:srgbClr val="000000"/>
                </a:solidFill>
                <a:latin typeface="Arial"/>
              </a:rPr>
              <a:t>BS in Computer Information Systems</a:t>
            </a:r>
            <a:endParaRPr b="0" lang="en-US" sz="1400" spc="-1" strike="noStrike">
              <a:solidFill>
                <a:srgbClr val="ffffff"/>
              </a:solidFill>
              <a:latin typeface="Arial"/>
            </a:endParaRPr>
          </a:p>
          <a:p>
            <a:pPr indent="0" algn="ctr">
              <a:buNone/>
            </a:pPr>
            <a:r>
              <a:rPr b="0" lang="en-US" sz="1400" spc="-1" strike="noStrike">
                <a:solidFill>
                  <a:srgbClr val="000000"/>
                </a:solidFill>
                <a:latin typeface="Arial"/>
              </a:rPr>
              <a:t>DeVry University – Illinois</a:t>
            </a:r>
            <a:endParaRPr b="0" lang="en-US" sz="1400" spc="-1" strike="noStrike">
              <a:solidFill>
                <a:srgbClr val="ffffff"/>
              </a:solidFill>
              <a:latin typeface="Arial"/>
            </a:endParaRPr>
          </a:p>
          <a:p>
            <a:pPr indent="0" algn="ctr">
              <a:buNone/>
            </a:pPr>
            <a:r>
              <a:rPr b="0" lang="en-US" sz="1400" spc="-1" strike="noStrike">
                <a:solidFill>
                  <a:srgbClr val="000000"/>
                </a:solidFill>
                <a:latin typeface="Arial"/>
              </a:rPr>
              <a:t>Professor Mansi Thakar</a:t>
            </a:r>
            <a:endParaRPr b="0" lang="en-US" sz="1400" spc="-1" strike="noStrike">
              <a:solidFill>
                <a:srgbClr val="ffffff"/>
              </a:solidFill>
              <a:latin typeface="Arial"/>
            </a:endParaRPr>
          </a:p>
          <a:p>
            <a:pPr indent="0" algn="ctr">
              <a:buNone/>
            </a:pPr>
            <a:r>
              <a:rPr b="0" lang="en-US" sz="1400" spc="-1" strike="noStrike">
                <a:solidFill>
                  <a:srgbClr val="000000"/>
                </a:solidFill>
                <a:latin typeface="Arial"/>
              </a:rPr>
              <a:t>February 25, 2025</a:t>
            </a:r>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Basic Attack Analysis (Cont.)</a:t>
            </a:r>
            <a:endParaRPr b="1" lang="en-US" sz="3300" spc="-1" strike="noStrike">
              <a:solidFill>
                <a:srgbClr val="000000"/>
              </a:solidFill>
              <a:latin typeface="Arial"/>
            </a:endParaRPr>
          </a:p>
        </p:txBody>
      </p:sp>
      <p:sp>
        <p:nvSpPr>
          <p:cNvPr id="196" name="PlaceHolder 2"/>
          <p:cNvSpPr>
            <a:spLocks noGrp="1"/>
          </p:cNvSpPr>
          <p:nvPr>
            <p:ph/>
          </p:nvPr>
        </p:nvSpPr>
        <p:spPr>
          <a:xfrm>
            <a:off x="504000" y="1326600"/>
            <a:ext cx="9071640" cy="3288240"/>
          </a:xfrm>
          <a:prstGeom prst="rect">
            <a:avLst/>
          </a:prstGeom>
          <a:noFill/>
          <a:ln w="0">
            <a:noFill/>
          </a:ln>
        </p:spPr>
        <p:txBody>
          <a:bodyPr lIns="0" rIns="0" tIns="0" bIns="0" anchor="t">
            <a:normAutofit fontScale="84000"/>
          </a:bodyPr>
          <a:p>
            <a:pPr marL="362880" indent="0">
              <a:lnSpc>
                <a:spcPct val="90000"/>
              </a:lnSpc>
              <a:spcAft>
                <a:spcPts val="1057"/>
              </a:spcAft>
              <a:buNone/>
            </a:pPr>
            <a:r>
              <a:rPr b="1" lang="en-US" sz="1500" spc="-1" strike="noStrike">
                <a:solidFill>
                  <a:schemeClr val="dk1"/>
                </a:solidFill>
                <a:latin typeface="Calibri"/>
                <a:ea typeface="Noto Sans CJK SC"/>
              </a:rPr>
              <a:t>Review packet no. 37 and beyond, what do you think is taking place here?</a:t>
            </a:r>
            <a:endParaRPr b="0" lang="en-US" sz="1500" spc="-1" strike="noStrike">
              <a:solidFill>
                <a:srgbClr val="000000"/>
              </a:solidFill>
              <a:latin typeface="Arial"/>
            </a:endParaRPr>
          </a:p>
          <a:p>
            <a:pPr marL="362880" indent="-181440">
              <a:lnSpc>
                <a:spcPct val="90000"/>
              </a:lnSpc>
              <a:spcAft>
                <a:spcPts val="850"/>
              </a:spcAft>
              <a:buClr>
                <a:srgbClr val="000000"/>
              </a:buClr>
              <a:buSzPct val="45000"/>
              <a:buFont typeface="Wingdings" charset="2"/>
              <a:buChar char=""/>
              <a:tabLst>
                <a:tab algn="l" pos="0"/>
              </a:tabLst>
            </a:pPr>
            <a:r>
              <a:rPr b="0" lang="en-US" sz="1500" spc="-1" strike="noStrike">
                <a:solidFill>
                  <a:schemeClr val="dk1"/>
                </a:solidFill>
                <a:latin typeface="Calibri"/>
                <a:ea typeface="Noto Sans CJK SC"/>
              </a:rPr>
              <a:t>After reviewing TCP flags and their meanings from an article on LinkedIn titled Understanding the Significance of TCP Flags in Network Communication to get the same lesson from a different perspective and take in any new information presented to me (Nalupurakkal, 2024). It appears to me that at capture 37 we start capturing packets during a nmap, or other network, scan. I determined this because each request/reply is coming or going from the same 2 IP addresses, the computer being scanned at 192.168.25.1 and the computer doing the scanning at 192.168.25.200. After realizing this was just 2 computers, I noticed that each port is being probed with a SYN command and being responded to with an acknowledgment (ACK) and rejection, or reset (RST).</a:t>
            </a:r>
            <a:endParaRPr b="0" lang="en-US" sz="1500" spc="-1" strike="noStrike">
              <a:solidFill>
                <a:srgbClr val="000000"/>
              </a:solidFill>
              <a:latin typeface="Arial"/>
            </a:endParaRPr>
          </a:p>
          <a:p>
            <a:pPr marL="362880" indent="0">
              <a:lnSpc>
                <a:spcPct val="90000"/>
              </a:lnSpc>
              <a:spcAft>
                <a:spcPts val="1057"/>
              </a:spcAft>
              <a:buNone/>
              <a:tabLst>
                <a:tab algn="l" pos="0"/>
              </a:tabLst>
            </a:pPr>
            <a:r>
              <a:rPr b="1" lang="en-US" sz="1500" spc="-1" strike="noStrike">
                <a:solidFill>
                  <a:schemeClr val="dk1"/>
                </a:solidFill>
                <a:latin typeface="Calibri"/>
                <a:ea typeface="Noto Sans CJK SC"/>
              </a:rPr>
              <a:t>Look at capture 22846. What is suspicious about the flag settings in this packet?</a:t>
            </a:r>
            <a:endParaRPr b="0" lang="en-US" sz="1500" spc="-1" strike="noStrike">
              <a:solidFill>
                <a:srgbClr val="000000"/>
              </a:solidFill>
              <a:latin typeface="Arial"/>
            </a:endParaRPr>
          </a:p>
          <a:p>
            <a:pPr marL="362880" indent="-181440">
              <a:lnSpc>
                <a:spcPct val="90000"/>
              </a:lnSpc>
              <a:spcAft>
                <a:spcPts val="850"/>
              </a:spcAft>
              <a:buClr>
                <a:srgbClr val="000000"/>
              </a:buClr>
              <a:buSzPct val="45000"/>
              <a:buFont typeface="Wingdings" charset="2"/>
              <a:buChar char=""/>
              <a:tabLst>
                <a:tab algn="l" pos="0"/>
              </a:tabLst>
            </a:pPr>
            <a:r>
              <a:rPr b="0" lang="en-US" sz="1500" spc="-1" strike="noStrike">
                <a:solidFill>
                  <a:schemeClr val="dk1"/>
                </a:solidFill>
                <a:latin typeface="Calibri"/>
                <a:ea typeface="Noto Sans CJK SC"/>
              </a:rPr>
              <a:t>22846 seems to be closing a connection (FIN) from source port 34601 to destination port 1488.</a:t>
            </a:r>
            <a:endParaRPr b="0" lang="en-US" sz="1500" spc="-1" strike="noStrike">
              <a:solidFill>
                <a:srgbClr val="000000"/>
              </a:solidFill>
              <a:latin typeface="Arial"/>
            </a:endParaRPr>
          </a:p>
          <a:p>
            <a:pPr marL="362880" indent="0">
              <a:lnSpc>
                <a:spcPct val="90000"/>
              </a:lnSpc>
              <a:spcAft>
                <a:spcPts val="1057"/>
              </a:spcAft>
              <a:buNone/>
              <a:tabLst>
                <a:tab algn="l" pos="0"/>
              </a:tabLst>
            </a:pPr>
            <a:r>
              <a:rPr b="1" lang="en-US" sz="1500" spc="-1" strike="noStrike">
                <a:solidFill>
                  <a:schemeClr val="dk1"/>
                </a:solidFill>
                <a:latin typeface="Calibri"/>
                <a:ea typeface="Noto Sans CJK SC"/>
              </a:rPr>
              <a:t>What is the IP address of the host being targeted? </a:t>
            </a:r>
            <a:endParaRPr b="0" lang="en-US" sz="1500" spc="-1" strike="noStrike">
              <a:solidFill>
                <a:srgbClr val="000000"/>
              </a:solidFill>
              <a:latin typeface="Arial"/>
            </a:endParaRPr>
          </a:p>
          <a:p>
            <a:pPr marL="362880" indent="-181440">
              <a:lnSpc>
                <a:spcPct val="90000"/>
              </a:lnSpc>
              <a:spcAft>
                <a:spcPts val="850"/>
              </a:spcAft>
              <a:buClr>
                <a:srgbClr val="000000"/>
              </a:buClr>
              <a:buSzPct val="45000"/>
              <a:buFont typeface="Wingdings" charset="2"/>
              <a:buChar char=""/>
              <a:tabLst>
                <a:tab algn="l" pos="0"/>
              </a:tabLst>
            </a:pPr>
            <a:r>
              <a:rPr b="0" lang="en-US" sz="1500" spc="-1" strike="noStrike">
                <a:solidFill>
                  <a:schemeClr val="dk1"/>
                </a:solidFill>
                <a:latin typeface="Calibri"/>
                <a:ea typeface="Noto Sans CJK SC"/>
              </a:rPr>
              <a:t>The target, or destination, IP address for capture 22846 is 192.168.25.1 and the attacker, or source, IP address is 192.168.25.200</a:t>
            </a:r>
            <a:endParaRPr b="0" lang="en-US" sz="1500" spc="-1" strike="noStrike">
              <a:solidFill>
                <a:srgbClr val="000000"/>
              </a:solidFill>
              <a:latin typeface="Arial"/>
            </a:endParaRPr>
          </a:p>
        </p:txBody>
      </p:sp>
      <p:sp>
        <p:nvSpPr>
          <p:cNvPr id="197" name=""/>
          <p:cNvSpPr txBox="1"/>
          <p:nvPr/>
        </p:nvSpPr>
        <p:spPr>
          <a:xfrm>
            <a:off x="448200" y="520776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2</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Module 3: OpenSSL</a:t>
            </a:r>
            <a:endParaRPr b="1" lang="en-US" sz="3300" spc="-1" strike="noStrike">
              <a:solidFill>
                <a:srgbClr val="000000"/>
              </a:solidFill>
              <a:latin typeface="Arial"/>
            </a:endParaRPr>
          </a:p>
        </p:txBody>
      </p:sp>
      <p:sp>
        <p:nvSpPr>
          <p:cNvPr id="199"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Clr>
                <a:srgbClr val="000000"/>
              </a:buClr>
              <a:buSzPct val="45000"/>
              <a:buFont typeface="Wingdings" charset="2"/>
              <a:buChar char=""/>
            </a:pPr>
            <a:r>
              <a:rPr b="0" lang="en-US" sz="2400" spc="-1" strike="noStrike">
                <a:solidFill>
                  <a:srgbClr val="000000"/>
                </a:solidFill>
                <a:latin typeface="Arial"/>
              </a:rPr>
              <a:t>Module 3 seen OpenSSL self-signed certificate and server</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Created SSL Certificate using OpenSSL</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OpenSSL to create a SSL/TLS server</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Wireshark to view traffic</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Forced a lower version of TLS to the server to complete a 3-way handshake</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Wireshark to decrypt the SSL stream</a:t>
            </a:r>
            <a:endParaRPr b="0" lang="en-US" sz="2400" spc="-1" strike="noStrike">
              <a:solidFill>
                <a:srgbClr val="000000"/>
              </a:solidFill>
              <a:latin typeface="Arial"/>
            </a:endParaRPr>
          </a:p>
        </p:txBody>
      </p:sp>
      <p:sp>
        <p:nvSpPr>
          <p:cNvPr id="200" name=""/>
          <p:cNvSpPr txBox="1"/>
          <p:nvPr/>
        </p:nvSpPr>
        <p:spPr>
          <a:xfrm>
            <a:off x="448200" y="520776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3</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nSpc>
                <a:spcPct val="90000"/>
              </a:lnSpc>
              <a:buNone/>
              <a:tabLst>
                <a:tab algn="l" pos="0"/>
              </a:tabLst>
            </a:pPr>
            <a:r>
              <a:rPr b="1" lang="en-US" sz="3600" spc="-1" strike="noStrike">
                <a:solidFill>
                  <a:srgbClr val="000000"/>
                </a:solidFill>
                <a:latin typeface="Arial"/>
              </a:rPr>
              <a:t>Creating and</a:t>
            </a:r>
            <a:r>
              <a:rPr b="1" lang="en-US" sz="3600" spc="-1" strike="noStrike">
                <a:solidFill>
                  <a:srgbClr val="000000"/>
                </a:solidFill>
                <a:latin typeface="Arial"/>
              </a:rPr>
              <a:t> testing an SSL/TLS file</a:t>
            </a:r>
            <a:endParaRPr b="0" lang="en-US" sz="3600" spc="-1" strike="noStrike">
              <a:solidFill>
                <a:srgbClr val="000000"/>
              </a:solidFill>
              <a:latin typeface="Arial"/>
            </a:endParaRPr>
          </a:p>
        </p:txBody>
      </p:sp>
      <p:sp>
        <p:nvSpPr>
          <p:cNvPr id="202" name="PlaceHolder 4"/>
          <p:cNvSpPr txBox="1"/>
          <p:nvPr/>
        </p:nvSpPr>
        <p:spPr>
          <a:xfrm>
            <a:off x="504000" y="914400"/>
            <a:ext cx="864000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Step 17. It should show the GET request in the Info column.</a:t>
            </a:r>
            <a:endParaRPr b="0" lang="en-US" sz="1050" spc="-1" strike="noStrike">
              <a:solidFill>
                <a:srgbClr val="000000"/>
              </a:solidFill>
              <a:latin typeface="Arial"/>
            </a:endParaRPr>
          </a:p>
        </p:txBody>
      </p:sp>
      <p:pic>
        <p:nvPicPr>
          <p:cNvPr id="203" name="" descr=""/>
          <p:cNvPicPr/>
          <p:nvPr/>
        </p:nvPicPr>
        <p:blipFill>
          <a:blip r:embed="rId1"/>
          <a:stretch/>
        </p:blipFill>
        <p:spPr>
          <a:xfrm>
            <a:off x="1972800" y="1274760"/>
            <a:ext cx="6172200" cy="5354640"/>
          </a:xfrm>
          <a:prstGeom prst="rect">
            <a:avLst/>
          </a:prstGeom>
          <a:ln w="0">
            <a:noFill/>
          </a:ln>
        </p:spPr>
      </p:pic>
      <p:sp>
        <p:nvSpPr>
          <p:cNvPr id="204" name=""/>
          <p:cNvSpPr txBox="1"/>
          <p:nvPr/>
        </p:nvSpPr>
        <p:spPr>
          <a:xfrm>
            <a:off x="448200" y="520812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3</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22644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Creating and testing an SSL/TLS file (Cont.)</a:t>
            </a:r>
            <a:endParaRPr b="1" lang="en-US" sz="3300" spc="-1" strike="noStrike">
              <a:solidFill>
                <a:srgbClr val="000000"/>
              </a:solidFill>
              <a:latin typeface="Arial"/>
            </a:endParaRPr>
          </a:p>
        </p:txBody>
      </p:sp>
      <p:sp>
        <p:nvSpPr>
          <p:cNvPr id="206" name="PlaceHolder 6"/>
          <p:cNvSpPr txBox="1"/>
          <p:nvPr/>
        </p:nvSpPr>
        <p:spPr>
          <a:xfrm>
            <a:off x="690120" y="969840"/>
            <a:ext cx="868248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Step 20. It should show the decrypted SSL stream.</a:t>
            </a:r>
            <a:endParaRPr b="0" lang="en-US" sz="1050" spc="-1" strike="noStrike">
              <a:solidFill>
                <a:srgbClr val="000000"/>
              </a:solidFill>
              <a:latin typeface="Arial"/>
            </a:endParaRPr>
          </a:p>
        </p:txBody>
      </p:sp>
      <p:pic>
        <p:nvPicPr>
          <p:cNvPr id="207" name="" descr=""/>
          <p:cNvPicPr/>
          <p:nvPr/>
        </p:nvPicPr>
        <p:blipFill>
          <a:blip r:embed="rId1"/>
          <a:stretch/>
        </p:blipFill>
        <p:spPr>
          <a:xfrm>
            <a:off x="2057400" y="1271160"/>
            <a:ext cx="6172200" cy="5276160"/>
          </a:xfrm>
          <a:prstGeom prst="rect">
            <a:avLst/>
          </a:prstGeom>
          <a:ln w="0">
            <a:noFill/>
          </a:ln>
        </p:spPr>
      </p:pic>
      <p:sp>
        <p:nvSpPr>
          <p:cNvPr id="208" name=""/>
          <p:cNvSpPr txBox="1"/>
          <p:nvPr/>
        </p:nvSpPr>
        <p:spPr>
          <a:xfrm>
            <a:off x="448200" y="520812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3</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Module 4: Snort</a:t>
            </a:r>
            <a:endParaRPr b="1" lang="en-US" sz="3300" spc="-1" strike="noStrike">
              <a:solidFill>
                <a:srgbClr val="000000"/>
              </a:solidFill>
              <a:latin typeface="Arial"/>
            </a:endParaRPr>
          </a:p>
        </p:txBody>
      </p:sp>
      <p:sp>
        <p:nvSpPr>
          <p:cNvPr id="210"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Clr>
                <a:srgbClr val="000000"/>
              </a:buClr>
              <a:buSzPct val="45000"/>
              <a:buFont typeface="Wingdings" charset="2"/>
              <a:buChar char=""/>
            </a:pPr>
            <a:r>
              <a:rPr b="0" lang="en-US" sz="2400" spc="-1" strike="noStrike">
                <a:solidFill>
                  <a:srgbClr val="000000"/>
                </a:solidFill>
                <a:latin typeface="Arial"/>
              </a:rPr>
              <a:t>In Module 4, we took a look into Squil and firewall rules</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Scanned the virtual network with nmap</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Sguil</a:t>
            </a:r>
            <a:r>
              <a:rPr b="0" lang="en-US" sz="2400" spc="-1" strike="noStrike">
                <a:solidFill>
                  <a:srgbClr val="000000"/>
                </a:solidFill>
                <a:latin typeface="Arial"/>
              </a:rPr>
              <a:t> to view IPS alerts (XMAS Tree)</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Wireshark</a:t>
            </a:r>
            <a:r>
              <a:rPr b="0" lang="en-US" sz="2400" spc="-1" strike="noStrike">
                <a:solidFill>
                  <a:srgbClr val="000000"/>
                </a:solidFill>
                <a:latin typeface="Arial"/>
              </a:rPr>
              <a:t> to view TCP traffic and flags</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nano</a:t>
            </a:r>
            <a:r>
              <a:rPr b="0" lang="en-US" sz="2400" spc="-1" strike="noStrike">
                <a:solidFill>
                  <a:srgbClr val="000000"/>
                </a:solidFill>
                <a:latin typeface="Arial"/>
              </a:rPr>
              <a:t> to edit local firewall rules</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ping</a:t>
            </a:r>
            <a:r>
              <a:rPr b="0" lang="en-US" sz="2400" spc="-1" strike="noStrike">
                <a:solidFill>
                  <a:srgbClr val="000000"/>
                </a:solidFill>
                <a:latin typeface="Arial"/>
              </a:rPr>
              <a:t> to view alerts increasing in number</a:t>
            </a:r>
            <a:endParaRPr b="0" lang="en-US" sz="2400" spc="-1" strike="noStrike">
              <a:solidFill>
                <a:srgbClr val="000000"/>
              </a:solidFill>
              <a:latin typeface="Arial"/>
            </a:endParaRPr>
          </a:p>
        </p:txBody>
      </p:sp>
      <p:sp>
        <p:nvSpPr>
          <p:cNvPr id="211" name=""/>
          <p:cNvSpPr txBox="1"/>
          <p:nvPr/>
        </p:nvSpPr>
        <p:spPr>
          <a:xfrm>
            <a:off x="448200" y="520812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4</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Testing Snort rules</a:t>
            </a:r>
            <a:endParaRPr b="1" lang="en-US" sz="3300" spc="-1" strike="noStrike">
              <a:solidFill>
                <a:srgbClr val="000000"/>
              </a:solidFill>
              <a:latin typeface="Arial"/>
            </a:endParaRPr>
          </a:p>
        </p:txBody>
      </p:sp>
      <p:sp>
        <p:nvSpPr>
          <p:cNvPr id="213" name="PlaceHolder 5"/>
          <p:cNvSpPr txBox="1"/>
          <p:nvPr/>
        </p:nvSpPr>
        <p:spPr>
          <a:xfrm>
            <a:off x="1143000" y="969840"/>
            <a:ext cx="777240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1 Step 8. It should show the transcript of the XMAS scan alert.</a:t>
            </a:r>
            <a:endParaRPr b="0" lang="en-US" sz="1050" spc="-1" strike="noStrike">
              <a:solidFill>
                <a:srgbClr val="000000"/>
              </a:solidFill>
              <a:latin typeface="Arial"/>
            </a:endParaRPr>
          </a:p>
        </p:txBody>
      </p:sp>
      <p:pic>
        <p:nvPicPr>
          <p:cNvPr id="214" name="" descr=""/>
          <p:cNvPicPr/>
          <p:nvPr/>
        </p:nvPicPr>
        <p:blipFill>
          <a:blip r:embed="rId1"/>
          <a:stretch/>
        </p:blipFill>
        <p:spPr>
          <a:xfrm>
            <a:off x="2971800" y="1262160"/>
            <a:ext cx="4227840" cy="4407840"/>
          </a:xfrm>
          <a:prstGeom prst="rect">
            <a:avLst/>
          </a:prstGeom>
          <a:ln w="18000">
            <a:noFill/>
          </a:ln>
        </p:spPr>
      </p:pic>
      <p:sp>
        <p:nvSpPr>
          <p:cNvPr id="215" name=""/>
          <p:cNvSpPr txBox="1"/>
          <p:nvPr/>
        </p:nvSpPr>
        <p:spPr>
          <a:xfrm>
            <a:off x="448200" y="520848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4</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Testing Snort rules (Cont.)</a:t>
            </a:r>
            <a:endParaRPr b="1" lang="en-US" sz="3300" spc="-1" strike="noStrike">
              <a:solidFill>
                <a:srgbClr val="000000"/>
              </a:solidFill>
              <a:latin typeface="Arial"/>
            </a:endParaRPr>
          </a:p>
        </p:txBody>
      </p:sp>
      <p:sp>
        <p:nvSpPr>
          <p:cNvPr id="217" name="PlaceHolder 3"/>
          <p:cNvSpPr txBox="1"/>
          <p:nvPr/>
        </p:nvSpPr>
        <p:spPr>
          <a:xfrm>
            <a:off x="916920" y="639000"/>
            <a:ext cx="2738880" cy="1660680"/>
          </a:xfrm>
          <a:prstGeom prst="rect">
            <a:avLst/>
          </a:prstGeom>
          <a:noFill/>
          <a:ln w="0">
            <a:noFill/>
          </a:ln>
        </p:spPr>
        <p:txBody>
          <a:bodyPr lIns="90000" rIns="90000" tIns="45000" bIns="45000" anchor="b">
            <a:noAutofit/>
          </a:bodyPr>
          <a:p>
            <a:pPr>
              <a:lnSpc>
                <a:spcPct val="90000"/>
              </a:lnSpc>
              <a:tabLst>
                <a:tab algn="l" pos="0"/>
              </a:tabLst>
            </a:pPr>
            <a:endParaRPr b="0" lang="en-US" sz="1800" spc="-1" strike="noStrike">
              <a:solidFill>
                <a:srgbClr val="000000"/>
              </a:solidFill>
              <a:latin typeface="Arial"/>
            </a:endParaRPr>
          </a:p>
        </p:txBody>
      </p:sp>
      <p:sp>
        <p:nvSpPr>
          <p:cNvPr id="218" name="PlaceHolder 7"/>
          <p:cNvSpPr txBox="1"/>
          <p:nvPr/>
        </p:nvSpPr>
        <p:spPr>
          <a:xfrm>
            <a:off x="914400" y="969840"/>
            <a:ext cx="822708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1 Step 10. It should show the TCP packets generated by the XMAS scan.</a:t>
            </a:r>
            <a:endParaRPr b="0" lang="en-US" sz="1050" spc="-1" strike="noStrike">
              <a:solidFill>
                <a:srgbClr val="000000"/>
              </a:solidFill>
              <a:latin typeface="Arial"/>
            </a:endParaRPr>
          </a:p>
        </p:txBody>
      </p:sp>
      <p:pic>
        <p:nvPicPr>
          <p:cNvPr id="219" name="" descr=""/>
          <p:cNvPicPr/>
          <p:nvPr/>
        </p:nvPicPr>
        <p:blipFill>
          <a:blip r:embed="rId1"/>
          <a:stretch/>
        </p:blipFill>
        <p:spPr>
          <a:xfrm>
            <a:off x="1600200" y="1355040"/>
            <a:ext cx="7046640" cy="4588560"/>
          </a:xfrm>
          <a:prstGeom prst="rect">
            <a:avLst/>
          </a:prstGeom>
          <a:ln w="0">
            <a:noFill/>
          </a:ln>
        </p:spPr>
      </p:pic>
      <p:sp>
        <p:nvSpPr>
          <p:cNvPr id="220" name=""/>
          <p:cNvSpPr txBox="1"/>
          <p:nvPr/>
        </p:nvSpPr>
        <p:spPr>
          <a:xfrm>
            <a:off x="448200" y="520848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4</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Creating Snort rules</a:t>
            </a:r>
            <a:endParaRPr b="1" lang="en-US" sz="3300" spc="-1" strike="noStrike">
              <a:solidFill>
                <a:srgbClr val="000000"/>
              </a:solidFill>
              <a:latin typeface="Arial"/>
            </a:endParaRPr>
          </a:p>
        </p:txBody>
      </p:sp>
      <p:sp>
        <p:nvSpPr>
          <p:cNvPr id="222" name="PlaceHolder 8"/>
          <p:cNvSpPr txBox="1"/>
          <p:nvPr/>
        </p:nvSpPr>
        <p:spPr>
          <a:xfrm>
            <a:off x="685800" y="1573920"/>
            <a:ext cx="2738880" cy="1182600"/>
          </a:xfrm>
          <a:prstGeom prst="rect">
            <a:avLst/>
          </a:prstGeom>
          <a:noFill/>
          <a:ln w="0">
            <a:noFill/>
          </a:ln>
        </p:spPr>
        <p:txBody>
          <a:bodyPr lIns="90000" rIns="90000" tIns="45000" bIns="45000" anchor="b">
            <a:noAutofit/>
          </a:bodyPr>
          <a:p>
            <a:pPr>
              <a:lnSpc>
                <a:spcPct val="90000"/>
              </a:lnSpc>
              <a:tabLst>
                <a:tab algn="l" pos="0"/>
              </a:tabLst>
            </a:pPr>
            <a:endParaRPr b="0" lang="en-US" sz="1800" spc="-1" strike="noStrike">
              <a:solidFill>
                <a:srgbClr val="000000"/>
              </a:solidFill>
              <a:latin typeface="Arial"/>
            </a:endParaRPr>
          </a:p>
        </p:txBody>
      </p:sp>
      <p:sp>
        <p:nvSpPr>
          <p:cNvPr id="223" name="PlaceHolder 9"/>
          <p:cNvSpPr txBox="1"/>
          <p:nvPr/>
        </p:nvSpPr>
        <p:spPr>
          <a:xfrm>
            <a:off x="690120" y="969840"/>
            <a:ext cx="799668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2 Step 5.  It should show the ping activity alert.</a:t>
            </a:r>
            <a:endParaRPr b="0" lang="en-US" sz="1050" spc="-1" strike="noStrike">
              <a:solidFill>
                <a:srgbClr val="000000"/>
              </a:solidFill>
              <a:latin typeface="Arial"/>
            </a:endParaRPr>
          </a:p>
        </p:txBody>
      </p:sp>
      <p:pic>
        <p:nvPicPr>
          <p:cNvPr id="224" name="" descr=""/>
          <p:cNvPicPr/>
          <p:nvPr/>
        </p:nvPicPr>
        <p:blipFill>
          <a:blip r:embed="rId1"/>
          <a:stretch/>
        </p:blipFill>
        <p:spPr>
          <a:xfrm>
            <a:off x="2018880" y="1283040"/>
            <a:ext cx="5982120" cy="4889160"/>
          </a:xfrm>
          <a:prstGeom prst="rect">
            <a:avLst/>
          </a:prstGeom>
          <a:ln w="0">
            <a:noFill/>
          </a:ln>
        </p:spPr>
      </p:pic>
      <p:sp>
        <p:nvSpPr>
          <p:cNvPr id="225" name=""/>
          <p:cNvSpPr txBox="1"/>
          <p:nvPr/>
        </p:nvSpPr>
        <p:spPr>
          <a:xfrm>
            <a:off x="448200" y="520848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4</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Creating Snort rules cont’d</a:t>
            </a:r>
            <a:endParaRPr b="1" lang="en-US" sz="3300" spc="-1" strike="noStrike">
              <a:solidFill>
                <a:srgbClr val="000000"/>
              </a:solidFill>
              <a:latin typeface="Arial"/>
            </a:endParaRPr>
          </a:p>
        </p:txBody>
      </p:sp>
      <p:sp>
        <p:nvSpPr>
          <p:cNvPr id="227" name="PlaceHolder 10"/>
          <p:cNvSpPr txBox="1"/>
          <p:nvPr/>
        </p:nvSpPr>
        <p:spPr>
          <a:xfrm>
            <a:off x="1147320" y="2259720"/>
            <a:ext cx="2738880" cy="1688400"/>
          </a:xfrm>
          <a:prstGeom prst="rect">
            <a:avLst/>
          </a:prstGeom>
          <a:noFill/>
          <a:ln w="0">
            <a:noFill/>
          </a:ln>
        </p:spPr>
        <p:txBody>
          <a:bodyPr lIns="90000" rIns="90000" tIns="45000" bIns="45000" anchor="b">
            <a:noAutofit/>
          </a:bodyPr>
          <a:p>
            <a:pPr>
              <a:lnSpc>
                <a:spcPct val="90000"/>
              </a:lnSpc>
              <a:tabLst>
                <a:tab algn="l" pos="0"/>
              </a:tabLst>
            </a:pPr>
            <a:endParaRPr b="0" lang="en-US" sz="1800" spc="-1" strike="noStrike">
              <a:solidFill>
                <a:srgbClr val="000000"/>
              </a:solidFill>
              <a:latin typeface="Arial"/>
            </a:endParaRPr>
          </a:p>
        </p:txBody>
      </p:sp>
      <p:sp>
        <p:nvSpPr>
          <p:cNvPr id="228" name="PlaceHolder 11"/>
          <p:cNvSpPr txBox="1"/>
          <p:nvPr/>
        </p:nvSpPr>
        <p:spPr>
          <a:xfrm>
            <a:off x="914400" y="969840"/>
            <a:ext cx="800100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2 Step 6. It should show the ICMP packets generated by the ping activity.</a:t>
            </a:r>
            <a:endParaRPr b="0" lang="en-US" sz="1050" spc="-1" strike="noStrike">
              <a:solidFill>
                <a:srgbClr val="000000"/>
              </a:solidFill>
              <a:latin typeface="Arial"/>
            </a:endParaRPr>
          </a:p>
        </p:txBody>
      </p:sp>
      <p:pic>
        <p:nvPicPr>
          <p:cNvPr id="229" name="" descr=""/>
          <p:cNvPicPr/>
          <p:nvPr/>
        </p:nvPicPr>
        <p:blipFill>
          <a:blip r:embed="rId1"/>
          <a:stretch/>
        </p:blipFill>
        <p:spPr>
          <a:xfrm>
            <a:off x="1765080" y="1347480"/>
            <a:ext cx="6400800" cy="4767480"/>
          </a:xfrm>
          <a:prstGeom prst="rect">
            <a:avLst/>
          </a:prstGeom>
          <a:ln w="0">
            <a:noFill/>
          </a:ln>
        </p:spPr>
      </p:pic>
      <p:sp>
        <p:nvSpPr>
          <p:cNvPr id="230" name=""/>
          <p:cNvSpPr txBox="1"/>
          <p:nvPr/>
        </p:nvSpPr>
        <p:spPr>
          <a:xfrm>
            <a:off x="448200" y="520848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4</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Module 5: Live Memory Analysis</a:t>
            </a:r>
            <a:endParaRPr b="1" lang="en-US" sz="3300" spc="-1" strike="noStrike">
              <a:solidFill>
                <a:srgbClr val="000000"/>
              </a:solidFill>
              <a:latin typeface="Arial"/>
            </a:endParaRPr>
          </a:p>
        </p:txBody>
      </p:sp>
      <p:sp>
        <p:nvSpPr>
          <p:cNvPr id="232" name=""/>
          <p:cNvSpPr txBox="1"/>
          <p:nvPr/>
        </p:nvSpPr>
        <p:spPr>
          <a:xfrm>
            <a:off x="448200" y="520848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5</a:t>
            </a:r>
            <a:endParaRPr b="0" lang="en-US" sz="800" spc="-1" strike="noStrike">
              <a:solidFill>
                <a:srgbClr val="ffffff"/>
              </a:solidFill>
              <a:latin typeface="Arial"/>
            </a:endParaRPr>
          </a:p>
        </p:txBody>
      </p:sp>
      <p:sp>
        <p:nvSpPr>
          <p:cNvPr id="233" name=""/>
          <p:cNvSpPr txBox="1"/>
          <p:nvPr/>
        </p:nvSpPr>
        <p:spPr>
          <a:xfrm>
            <a:off x="504360" y="1326600"/>
            <a:ext cx="9071640" cy="3288240"/>
          </a:xfrm>
          <a:prstGeom prst="rect">
            <a:avLst/>
          </a:prstGeom>
          <a:noFill/>
          <a:ln w="0">
            <a:noFill/>
          </a:ln>
        </p:spPr>
        <p:txBody>
          <a:bodyPr lIns="0" rIns="0" tIns="0" bIns="0" anchor="t">
            <a:normAutofit fontScale="82000"/>
          </a:bodyPr>
          <a:p>
            <a:pPr marL="354240" indent="-265680">
              <a:spcBef>
                <a:spcPts val="1060"/>
              </a:spcBef>
              <a:buClr>
                <a:srgbClr val="000000"/>
              </a:buClr>
              <a:buSzPct val="45000"/>
              <a:buFont typeface="Wingdings" charset="2"/>
              <a:buChar char=""/>
            </a:pPr>
            <a:r>
              <a:rPr b="0" lang="en-US" sz="2400" spc="-1" strike="noStrike">
                <a:solidFill>
                  <a:srgbClr val="000000"/>
                </a:solidFill>
                <a:latin typeface="Arial"/>
              </a:rPr>
              <a:t>Module 5 involved many new tools to view active memory, processes and other information</a:t>
            </a:r>
            <a:endParaRPr b="0" lang="en-US" sz="2400" spc="-1" strike="noStrike">
              <a:solidFill>
                <a:srgbClr val="000000"/>
              </a:solidFill>
              <a:latin typeface="Arial"/>
            </a:endParaRPr>
          </a:p>
          <a:p>
            <a:pPr marL="2952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ps</a:t>
            </a:r>
            <a:r>
              <a:rPr b="0" lang="en-US" sz="2400" spc="-1" strike="noStrike">
                <a:solidFill>
                  <a:srgbClr val="000000"/>
                </a:solidFill>
                <a:latin typeface="Arial"/>
              </a:rPr>
              <a:t> command to view current process information</a:t>
            </a:r>
            <a:endParaRPr b="0" lang="en-US" sz="2400" spc="-1" strike="noStrike">
              <a:solidFill>
                <a:srgbClr val="000000"/>
              </a:solidFill>
              <a:latin typeface="Arial"/>
            </a:endParaRPr>
          </a:p>
          <a:p>
            <a:pPr marL="2952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lsof</a:t>
            </a:r>
            <a:r>
              <a:rPr b="0" lang="en-US" sz="2400" spc="-1" strike="noStrike">
                <a:solidFill>
                  <a:srgbClr val="000000"/>
                </a:solidFill>
                <a:latin typeface="Arial"/>
              </a:rPr>
              <a:t> command to view open files</a:t>
            </a:r>
            <a:endParaRPr b="0" lang="en-US" sz="2400" spc="-1" strike="noStrike">
              <a:solidFill>
                <a:srgbClr val="000000"/>
              </a:solidFill>
              <a:latin typeface="Arial"/>
            </a:endParaRPr>
          </a:p>
          <a:p>
            <a:pPr marL="2952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dmesg</a:t>
            </a:r>
            <a:r>
              <a:rPr b="0" lang="en-US" sz="2400" spc="-1" strike="noStrike">
                <a:solidFill>
                  <a:srgbClr val="000000"/>
                </a:solidFill>
                <a:latin typeface="Arial"/>
              </a:rPr>
              <a:t> </a:t>
            </a:r>
            <a:r>
              <a:rPr b="0" lang="en-US" sz="2400" spc="-1" strike="noStrike">
                <a:solidFill>
                  <a:srgbClr val="000000"/>
                </a:solidFill>
                <a:latin typeface="Arial"/>
              </a:rPr>
              <a:t>command to view kernel messages</a:t>
            </a:r>
            <a:endParaRPr b="0" lang="en-US" sz="2400" spc="-1" strike="noStrike">
              <a:solidFill>
                <a:srgbClr val="000000"/>
              </a:solidFill>
              <a:latin typeface="Arial"/>
            </a:endParaRPr>
          </a:p>
          <a:p>
            <a:pPr marL="2952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less</a:t>
            </a:r>
            <a:r>
              <a:rPr b="0" lang="en-US" sz="2400" spc="-1" strike="noStrike">
                <a:solidFill>
                  <a:srgbClr val="000000"/>
                </a:solidFill>
                <a:latin typeface="Arial"/>
              </a:rPr>
              <a:t> </a:t>
            </a:r>
            <a:r>
              <a:rPr b="0" lang="en-US" sz="2400" spc="-1" strike="noStrike">
                <a:solidFill>
                  <a:srgbClr val="000000"/>
                </a:solidFill>
                <a:latin typeface="Arial"/>
              </a:rPr>
              <a:t>command to view syslog “general” messages</a:t>
            </a:r>
            <a:endParaRPr b="0" lang="en-US" sz="2400" spc="-1" strike="noStrike">
              <a:solidFill>
                <a:srgbClr val="000000"/>
              </a:solidFill>
              <a:latin typeface="Arial"/>
            </a:endParaRPr>
          </a:p>
          <a:p>
            <a:pPr marL="2952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netstat</a:t>
            </a:r>
            <a:r>
              <a:rPr b="0" lang="en-US" sz="2400" spc="-1" strike="noStrike">
                <a:solidFill>
                  <a:srgbClr val="000000"/>
                </a:solidFill>
                <a:latin typeface="Arial"/>
              </a:rPr>
              <a:t> </a:t>
            </a:r>
            <a:r>
              <a:rPr b="0" lang="en-US" sz="2400" spc="-1" strike="noStrike">
                <a:solidFill>
                  <a:srgbClr val="000000"/>
                </a:solidFill>
                <a:latin typeface="Arial"/>
              </a:rPr>
              <a:t>command to view network connections</a:t>
            </a:r>
            <a:endParaRPr b="0" lang="en-US" sz="2400" spc="-1" strike="noStrike">
              <a:solidFill>
                <a:srgbClr val="000000"/>
              </a:solidFill>
              <a:latin typeface="Arial"/>
            </a:endParaRPr>
          </a:p>
          <a:p>
            <a:pPr marL="2952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lsmod</a:t>
            </a:r>
            <a:r>
              <a:rPr b="0" lang="en-US" sz="2400" spc="-1" strike="noStrike">
                <a:solidFill>
                  <a:srgbClr val="000000"/>
                </a:solidFill>
                <a:latin typeface="Arial"/>
              </a:rPr>
              <a:t> command to view kernel modules</a:t>
            </a:r>
            <a:endParaRPr b="0" lang="en-US" sz="2400" spc="-1" strike="noStrike">
              <a:solidFill>
                <a:srgbClr val="000000"/>
              </a:solidFill>
              <a:latin typeface="Arial"/>
            </a:endParaRPr>
          </a:p>
          <a:p>
            <a:pPr marL="2952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Process Hacker</a:t>
            </a:r>
            <a:r>
              <a:rPr b="0" lang="en-US" sz="2400" spc="-1" strike="noStrike">
                <a:solidFill>
                  <a:srgbClr val="000000"/>
                </a:solidFill>
                <a:latin typeface="Arial"/>
              </a:rPr>
              <a:t> to view details of running processes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Table of Contents</a:t>
            </a:r>
            <a:endParaRPr b="1" lang="en-US" sz="3300" spc="-1" strike="noStrike">
              <a:solidFill>
                <a:srgbClr val="000000"/>
              </a:solidFill>
              <a:latin typeface="Arial"/>
            </a:endParaRPr>
          </a:p>
        </p:txBody>
      </p:sp>
      <p:sp>
        <p:nvSpPr>
          <p:cNvPr id="167" name="PlaceHolder 2"/>
          <p:cNvSpPr>
            <a:spLocks noGrp="1"/>
          </p:cNvSpPr>
          <p:nvPr>
            <p:ph/>
          </p:nvPr>
        </p:nvSpPr>
        <p:spPr>
          <a:xfrm>
            <a:off x="504000" y="1326600"/>
            <a:ext cx="9071640" cy="3288240"/>
          </a:xfrm>
          <a:prstGeom prst="rect">
            <a:avLst/>
          </a:prstGeom>
          <a:noFill/>
          <a:ln w="0">
            <a:noFill/>
          </a:ln>
        </p:spPr>
        <p:txBody>
          <a:bodyPr lIns="0" rIns="0" tIns="0" bIns="0" anchor="t">
            <a:normAutofit fontScale="64000"/>
          </a:bodyPr>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1" action="ppaction://hlinksldjump"/>
              </a:rPr>
              <a:t>Introduction</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2" action="ppaction://hlinksldjump"/>
              </a:rPr>
              <a:t>Module 1: Manual Vulnerability Analysis</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3" action="ppaction://hlinksldjump"/>
              </a:rPr>
              <a:t>Module 2: Intrusion Analysis Using Wireshark</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4" action="ppaction://hlinksldjump"/>
              </a:rPr>
              <a:t>Module 3: Open SSL</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5" action="ppaction://hlinksldjump"/>
              </a:rPr>
              <a:t>Module 4: Snort</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6" action="ppaction://hlinksldjump"/>
              </a:rPr>
              <a:t>Module 5: Live Memory Analysis</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7" action="ppaction://hlinksldjump"/>
              </a:rPr>
              <a:t>Module 6: Firewall</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8" action="ppaction://hlinksldjump"/>
              </a:rPr>
              <a:t>Challenges In The Project</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9" action="ppaction://hlinksldjump"/>
              </a:rPr>
              <a:t>Career Skills Obtained</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10" action="ppaction://hlinksldjump"/>
              </a:rPr>
              <a:t>Conclusion</a:t>
            </a:r>
            <a:endParaRPr b="0" lang="en-US" sz="2400" spc="-1" strike="noStrike">
              <a:solidFill>
                <a:srgbClr val="000000"/>
              </a:solidFill>
              <a:latin typeface="Arial"/>
            </a:endParaRPr>
          </a:p>
          <a:p>
            <a:pPr marL="276480" indent="-207360">
              <a:spcBef>
                <a:spcPts val="1060"/>
              </a:spcBef>
              <a:buClr>
                <a:srgbClr val="000000"/>
              </a:buClr>
              <a:buSzPct val="45000"/>
              <a:buFont typeface="Wingdings" charset="2"/>
              <a:buChar char=""/>
            </a:pPr>
            <a:r>
              <a:rPr b="0" lang="en-US" sz="2400" spc="-1" strike="noStrike">
                <a:solidFill>
                  <a:srgbClr val="000000"/>
                </a:solidFill>
                <a:latin typeface="Arial"/>
                <a:hlinkClick r:id="rId11" action="ppaction://hlinksldjump"/>
              </a:rPr>
              <a:t>References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Linux Processes</a:t>
            </a:r>
            <a:endParaRPr b="1" lang="en-US" sz="3300" spc="-1" strike="noStrike">
              <a:solidFill>
                <a:srgbClr val="000000"/>
              </a:solidFill>
              <a:latin typeface="Arial"/>
            </a:endParaRPr>
          </a:p>
        </p:txBody>
      </p:sp>
      <p:sp>
        <p:nvSpPr>
          <p:cNvPr id="235" name="PlaceHolder 12"/>
          <p:cNvSpPr txBox="1"/>
          <p:nvPr/>
        </p:nvSpPr>
        <p:spPr>
          <a:xfrm>
            <a:off x="685800" y="1800360"/>
            <a:ext cx="2738880" cy="1163880"/>
          </a:xfrm>
          <a:prstGeom prst="rect">
            <a:avLst/>
          </a:prstGeom>
          <a:noFill/>
          <a:ln w="0">
            <a:noFill/>
          </a:ln>
        </p:spPr>
        <p:txBody>
          <a:bodyPr lIns="90000" rIns="90000" tIns="45000" bIns="45000" anchor="b">
            <a:normAutofit/>
          </a:bodyPr>
          <a:p>
            <a:pPr>
              <a:lnSpc>
                <a:spcPct val="90000"/>
              </a:lnSpc>
              <a:tabLst>
                <a:tab algn="l" pos="0"/>
              </a:tabLst>
            </a:pPr>
            <a:endParaRPr b="0" lang="en-US" sz="1800" spc="-1" strike="noStrike">
              <a:solidFill>
                <a:srgbClr val="000000"/>
              </a:solidFill>
              <a:latin typeface="Arial"/>
            </a:endParaRPr>
          </a:p>
        </p:txBody>
      </p:sp>
      <p:sp>
        <p:nvSpPr>
          <p:cNvPr id="236" name="PlaceHolder 13"/>
          <p:cNvSpPr txBox="1"/>
          <p:nvPr/>
        </p:nvSpPr>
        <p:spPr>
          <a:xfrm>
            <a:off x="690120" y="914400"/>
            <a:ext cx="822528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1, Step 13.  It should show port 55000 open for both IPv4 and IPv6.</a:t>
            </a:r>
            <a:endParaRPr b="0" lang="en-US" sz="1050" spc="-1" strike="noStrike">
              <a:solidFill>
                <a:srgbClr val="000000"/>
              </a:solidFill>
              <a:latin typeface="Arial"/>
            </a:endParaRPr>
          </a:p>
        </p:txBody>
      </p:sp>
      <p:pic>
        <p:nvPicPr>
          <p:cNvPr id="237" name="" descr=""/>
          <p:cNvPicPr/>
          <p:nvPr/>
        </p:nvPicPr>
        <p:blipFill>
          <a:blip r:embed="rId1"/>
          <a:stretch/>
        </p:blipFill>
        <p:spPr>
          <a:xfrm>
            <a:off x="1554480" y="1371600"/>
            <a:ext cx="6446520" cy="5028840"/>
          </a:xfrm>
          <a:prstGeom prst="rect">
            <a:avLst/>
          </a:prstGeom>
          <a:ln w="0">
            <a:noFill/>
          </a:ln>
        </p:spPr>
      </p:pic>
      <p:sp>
        <p:nvSpPr>
          <p:cNvPr id="238" name=""/>
          <p:cNvSpPr txBox="1"/>
          <p:nvPr/>
        </p:nvSpPr>
        <p:spPr>
          <a:xfrm>
            <a:off x="448200" y="520884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5</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Process Hacker</a:t>
            </a:r>
            <a:endParaRPr b="1" lang="en-US" sz="3300" spc="-1" strike="noStrike">
              <a:solidFill>
                <a:srgbClr val="000000"/>
              </a:solidFill>
              <a:latin typeface="Arial"/>
            </a:endParaRPr>
          </a:p>
        </p:txBody>
      </p:sp>
      <p:sp>
        <p:nvSpPr>
          <p:cNvPr id="240" name="PlaceHolder 14"/>
          <p:cNvSpPr txBox="1"/>
          <p:nvPr/>
        </p:nvSpPr>
        <p:spPr>
          <a:xfrm>
            <a:off x="1136520" y="2200680"/>
            <a:ext cx="2738880" cy="1137960"/>
          </a:xfrm>
          <a:prstGeom prst="rect">
            <a:avLst/>
          </a:prstGeom>
          <a:noFill/>
          <a:ln w="0">
            <a:noFill/>
          </a:ln>
        </p:spPr>
        <p:txBody>
          <a:bodyPr lIns="90000" rIns="90000" tIns="45000" bIns="45000" anchor="b">
            <a:noAutofit/>
          </a:bodyPr>
          <a:p>
            <a:pPr>
              <a:lnSpc>
                <a:spcPct val="90000"/>
              </a:lnSpc>
              <a:tabLst>
                <a:tab algn="l" pos="0"/>
              </a:tabLst>
            </a:pPr>
            <a:endParaRPr b="0" lang="en-US" sz="1800" spc="-1" strike="noStrike">
              <a:solidFill>
                <a:srgbClr val="000000"/>
              </a:solidFill>
              <a:latin typeface="Arial"/>
            </a:endParaRPr>
          </a:p>
        </p:txBody>
      </p:sp>
      <p:sp>
        <p:nvSpPr>
          <p:cNvPr id="241" name="PlaceHolder 15"/>
          <p:cNvSpPr txBox="1"/>
          <p:nvPr/>
        </p:nvSpPr>
        <p:spPr>
          <a:xfrm>
            <a:off x="914400" y="879840"/>
            <a:ext cx="800100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2, Step 5.  It should show properties of a chosen process. </a:t>
            </a:r>
            <a:endParaRPr b="0" lang="en-US" sz="1050" spc="-1" strike="noStrike">
              <a:solidFill>
                <a:srgbClr val="000000"/>
              </a:solidFill>
              <a:latin typeface="Arial"/>
            </a:endParaRPr>
          </a:p>
        </p:txBody>
      </p:sp>
      <p:pic>
        <p:nvPicPr>
          <p:cNvPr id="242" name="" descr=""/>
          <p:cNvPicPr/>
          <p:nvPr/>
        </p:nvPicPr>
        <p:blipFill>
          <a:blip r:embed="rId1"/>
          <a:stretch/>
        </p:blipFill>
        <p:spPr>
          <a:xfrm>
            <a:off x="2210760" y="1301040"/>
            <a:ext cx="5561640" cy="4185360"/>
          </a:xfrm>
          <a:prstGeom prst="rect">
            <a:avLst/>
          </a:prstGeom>
          <a:ln w="0">
            <a:noFill/>
          </a:ln>
        </p:spPr>
      </p:pic>
      <p:sp>
        <p:nvSpPr>
          <p:cNvPr id="243" name=""/>
          <p:cNvSpPr txBox="1"/>
          <p:nvPr/>
        </p:nvSpPr>
        <p:spPr>
          <a:xfrm>
            <a:off x="448200" y="520884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5</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Process Monitor</a:t>
            </a:r>
            <a:endParaRPr b="1" lang="en-US" sz="3300" spc="-1" strike="noStrike">
              <a:solidFill>
                <a:srgbClr val="000000"/>
              </a:solidFill>
              <a:latin typeface="Arial"/>
            </a:endParaRPr>
          </a:p>
        </p:txBody>
      </p:sp>
      <p:sp>
        <p:nvSpPr>
          <p:cNvPr id="245" name="PlaceHolder 16"/>
          <p:cNvSpPr txBox="1"/>
          <p:nvPr/>
        </p:nvSpPr>
        <p:spPr>
          <a:xfrm>
            <a:off x="1101240" y="1800360"/>
            <a:ext cx="2738880" cy="1146240"/>
          </a:xfrm>
          <a:prstGeom prst="rect">
            <a:avLst/>
          </a:prstGeom>
          <a:noFill/>
          <a:ln w="0">
            <a:noFill/>
          </a:ln>
        </p:spPr>
        <p:txBody>
          <a:bodyPr lIns="90000" rIns="90000" tIns="45000" bIns="45000" anchor="b">
            <a:noAutofit/>
          </a:bodyPr>
          <a:p>
            <a:pPr>
              <a:lnSpc>
                <a:spcPct val="90000"/>
              </a:lnSpc>
              <a:tabLst>
                <a:tab algn="l" pos="0"/>
              </a:tabLst>
            </a:pPr>
            <a:endParaRPr b="0" lang="en-US" sz="1800" spc="-1" strike="noStrike">
              <a:solidFill>
                <a:srgbClr val="000000"/>
              </a:solidFill>
              <a:latin typeface="Arial"/>
            </a:endParaRPr>
          </a:p>
        </p:txBody>
      </p:sp>
      <p:sp>
        <p:nvSpPr>
          <p:cNvPr id="246" name="PlaceHolder 17"/>
          <p:cNvSpPr txBox="1"/>
          <p:nvPr/>
        </p:nvSpPr>
        <p:spPr>
          <a:xfrm>
            <a:off x="1101240" y="914400"/>
            <a:ext cx="7814160" cy="2687760"/>
          </a:xfrm>
          <a:prstGeom prst="rect">
            <a:avLst/>
          </a:prstGeom>
          <a:noFill/>
          <a:ln w="0">
            <a:noFill/>
          </a:ln>
        </p:spPr>
        <p:txBody>
          <a:bodyPr lIns="90000" rIns="90000" tIns="45000" bIns="45000" anchor="t">
            <a:norm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3, Step 12. It should show ifFaceName in the Path column and Data: Roman in the Detail column.</a:t>
            </a:r>
            <a:endParaRPr b="0" lang="en-US" sz="1050" spc="-1" strike="noStrike">
              <a:solidFill>
                <a:srgbClr val="000000"/>
              </a:solidFill>
              <a:latin typeface="Arial"/>
            </a:endParaRPr>
          </a:p>
        </p:txBody>
      </p:sp>
      <p:pic>
        <p:nvPicPr>
          <p:cNvPr id="247" name="" descr=""/>
          <p:cNvPicPr/>
          <p:nvPr/>
        </p:nvPicPr>
        <p:blipFill>
          <a:blip r:embed="rId1"/>
          <a:stretch/>
        </p:blipFill>
        <p:spPr>
          <a:xfrm>
            <a:off x="1888560" y="1371600"/>
            <a:ext cx="6112440" cy="4694400"/>
          </a:xfrm>
          <a:prstGeom prst="rect">
            <a:avLst/>
          </a:prstGeom>
          <a:ln w="0">
            <a:noFill/>
          </a:ln>
        </p:spPr>
      </p:pic>
      <p:sp>
        <p:nvSpPr>
          <p:cNvPr id="248" name=""/>
          <p:cNvSpPr txBox="1"/>
          <p:nvPr/>
        </p:nvSpPr>
        <p:spPr>
          <a:xfrm>
            <a:off x="448200" y="520884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5</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Module 6: Firewall</a:t>
            </a:r>
            <a:endParaRPr b="1" lang="en-US" sz="3300" spc="-1" strike="noStrike">
              <a:solidFill>
                <a:srgbClr val="000000"/>
              </a:solidFill>
              <a:latin typeface="Arial"/>
            </a:endParaRPr>
          </a:p>
        </p:txBody>
      </p:sp>
      <p:sp>
        <p:nvSpPr>
          <p:cNvPr id="250" name="PlaceHolder 2"/>
          <p:cNvSpPr>
            <a:spLocks noGrp="1"/>
          </p:cNvSpPr>
          <p:nvPr>
            <p:ph/>
          </p:nvPr>
        </p:nvSpPr>
        <p:spPr>
          <a:xfrm>
            <a:off x="504000" y="1326600"/>
            <a:ext cx="9071640" cy="3288240"/>
          </a:xfrm>
          <a:prstGeom prst="rect">
            <a:avLst/>
          </a:prstGeom>
          <a:noFill/>
          <a:ln w="0">
            <a:noFill/>
          </a:ln>
        </p:spPr>
        <p:txBody>
          <a:bodyPr lIns="0" rIns="0" tIns="0" bIns="0" anchor="t">
            <a:normAutofit fontScale="78000"/>
          </a:bodyPr>
          <a:p>
            <a:pPr marL="336960" indent="-252720">
              <a:spcBef>
                <a:spcPts val="1060"/>
              </a:spcBef>
              <a:buClr>
                <a:srgbClr val="000000"/>
              </a:buClr>
              <a:buSzPct val="45000"/>
              <a:buFont typeface="Wingdings" charset="2"/>
              <a:buChar char=""/>
            </a:pPr>
            <a:r>
              <a:rPr b="0" lang="en-US" sz="2400" spc="-1" strike="noStrike">
                <a:solidFill>
                  <a:srgbClr val="000000"/>
                </a:solidFill>
                <a:latin typeface="Arial"/>
              </a:rPr>
              <a:t>During Module 6, we created IP routing tables and firewall rules to allow limited connection to the DMZ machine.</a:t>
            </a:r>
            <a:endParaRPr b="0" lang="en-US" sz="2400" spc="-1" strike="noStrike">
              <a:solidFill>
                <a:srgbClr val="000000"/>
              </a:solidFill>
              <a:latin typeface="Arial"/>
            </a:endParaRPr>
          </a:p>
          <a:p>
            <a:pPr marL="2808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ping</a:t>
            </a:r>
            <a:r>
              <a:rPr b="0" lang="en-US" sz="2400" spc="-1" strike="noStrike">
                <a:solidFill>
                  <a:srgbClr val="000000"/>
                </a:solidFill>
                <a:latin typeface="Arial"/>
              </a:rPr>
              <a:t> to attempt to communicate with the DMZ VM.</a:t>
            </a:r>
            <a:endParaRPr b="0" lang="en-US" sz="2400" spc="-1" strike="noStrike">
              <a:solidFill>
                <a:srgbClr val="000000"/>
              </a:solidFill>
              <a:latin typeface="Arial"/>
            </a:endParaRPr>
          </a:p>
          <a:p>
            <a:pPr marL="2808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netstat</a:t>
            </a:r>
            <a:r>
              <a:rPr b="0" lang="en-US" sz="2400" spc="-1" strike="noStrike">
                <a:solidFill>
                  <a:srgbClr val="000000"/>
                </a:solidFill>
                <a:latin typeface="Arial"/>
              </a:rPr>
              <a:t> to view IP routing table</a:t>
            </a:r>
            <a:endParaRPr b="0" lang="en-US" sz="2400" spc="-1" strike="noStrike">
              <a:solidFill>
                <a:srgbClr val="000000"/>
              </a:solidFill>
              <a:latin typeface="Arial"/>
            </a:endParaRPr>
          </a:p>
          <a:p>
            <a:pPr marL="2808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route</a:t>
            </a:r>
            <a:r>
              <a:rPr b="0" lang="en-US" sz="2400" spc="-1" strike="noStrike">
                <a:solidFill>
                  <a:srgbClr val="000000"/>
                </a:solidFill>
                <a:latin typeface="Arial"/>
              </a:rPr>
              <a:t> to add routing rule to the routing table to both Ubuntu VM and DMZ VM</a:t>
            </a:r>
            <a:endParaRPr b="0" lang="en-US" sz="2400" spc="-1" strike="noStrike">
              <a:solidFill>
                <a:srgbClr val="000000"/>
              </a:solidFill>
              <a:latin typeface="Arial"/>
            </a:endParaRPr>
          </a:p>
          <a:p>
            <a:pPr marL="2808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sysctl</a:t>
            </a:r>
            <a:r>
              <a:rPr b="0" lang="en-US" sz="2400" spc="-1" strike="noStrike">
                <a:solidFill>
                  <a:srgbClr val="000000"/>
                </a:solidFill>
                <a:latin typeface="Arial"/>
              </a:rPr>
              <a:t> to set forwarding to active</a:t>
            </a:r>
            <a:endParaRPr b="0" lang="en-US" sz="2400" spc="-1" strike="noStrike">
              <a:solidFill>
                <a:srgbClr val="000000"/>
              </a:solidFill>
              <a:latin typeface="Arial"/>
            </a:endParaRPr>
          </a:p>
          <a:p>
            <a:pPr marL="2808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iptables</a:t>
            </a:r>
            <a:r>
              <a:rPr b="0" lang="en-US" sz="2400" spc="-1" strike="noStrike">
                <a:solidFill>
                  <a:srgbClr val="000000"/>
                </a:solidFill>
                <a:latin typeface="Arial"/>
              </a:rPr>
              <a:t> to set firewall rules to only allow connection via SSH during certain times of the day</a:t>
            </a:r>
            <a:endParaRPr b="0" lang="en-US" sz="2400" spc="-1" strike="noStrike">
              <a:solidFill>
                <a:srgbClr val="000000"/>
              </a:solidFill>
              <a:latin typeface="Arial"/>
            </a:endParaRPr>
          </a:p>
          <a:p>
            <a:pPr marL="280800">
              <a:spcBef>
                <a:spcPts val="1060"/>
              </a:spcBef>
              <a:buClr>
                <a:srgbClr val="000000"/>
              </a:buClr>
              <a:buSzPct val="45000"/>
              <a:buFont typeface="Wingdings" charset="2"/>
              <a:buChar char=""/>
            </a:pPr>
            <a:r>
              <a:rPr b="0" lang="en-US" sz="2400" spc="-1" strike="noStrike">
                <a:solidFill>
                  <a:srgbClr val="000000"/>
                </a:solidFill>
                <a:latin typeface="Arial"/>
              </a:rPr>
              <a:t>Used </a:t>
            </a:r>
            <a:r>
              <a:rPr b="0" i="1" lang="en-US" sz="2400" spc="-1" strike="noStrike">
                <a:solidFill>
                  <a:srgbClr val="000000"/>
                </a:solidFill>
                <a:latin typeface="Arial"/>
              </a:rPr>
              <a:t>timedatectl</a:t>
            </a:r>
            <a:r>
              <a:rPr b="0" lang="en-US" sz="2400" spc="-1" strike="noStrike">
                <a:solidFill>
                  <a:srgbClr val="000000"/>
                </a:solidFill>
                <a:latin typeface="Arial"/>
              </a:rPr>
              <a:t> to set the time to test the rules</a:t>
            </a:r>
            <a:endParaRPr b="0" lang="en-US" sz="2400" spc="-1" strike="noStrike">
              <a:solidFill>
                <a:srgbClr val="000000"/>
              </a:solidFill>
              <a:latin typeface="Arial"/>
            </a:endParaRPr>
          </a:p>
        </p:txBody>
      </p:sp>
      <p:sp>
        <p:nvSpPr>
          <p:cNvPr id="251" name=""/>
          <p:cNvSpPr txBox="1"/>
          <p:nvPr/>
        </p:nvSpPr>
        <p:spPr>
          <a:xfrm>
            <a:off x="448200" y="520884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6</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Time-based Access</a:t>
            </a:r>
            <a:endParaRPr b="1" lang="en-US" sz="3300" spc="-1" strike="noStrike">
              <a:solidFill>
                <a:srgbClr val="000000"/>
              </a:solidFill>
              <a:latin typeface="Arial"/>
            </a:endParaRPr>
          </a:p>
        </p:txBody>
      </p:sp>
      <p:sp>
        <p:nvSpPr>
          <p:cNvPr id="253" name="PlaceHolder 18"/>
          <p:cNvSpPr txBox="1"/>
          <p:nvPr/>
        </p:nvSpPr>
        <p:spPr>
          <a:xfrm>
            <a:off x="907560" y="969840"/>
            <a:ext cx="846504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1 Step 18. It should show the output of the DMZ Route Table.</a:t>
            </a:r>
            <a:endParaRPr b="0" lang="en-US" sz="1050" spc="-1" strike="noStrike">
              <a:solidFill>
                <a:srgbClr val="000000"/>
              </a:solidFill>
              <a:latin typeface="Arial"/>
            </a:endParaRPr>
          </a:p>
        </p:txBody>
      </p:sp>
      <p:pic>
        <p:nvPicPr>
          <p:cNvPr id="254" name="" descr=""/>
          <p:cNvPicPr/>
          <p:nvPr/>
        </p:nvPicPr>
        <p:blipFill>
          <a:blip r:embed="rId1"/>
          <a:stretch/>
        </p:blipFill>
        <p:spPr>
          <a:xfrm>
            <a:off x="2514600" y="1371600"/>
            <a:ext cx="5093640" cy="3657600"/>
          </a:xfrm>
          <a:prstGeom prst="rect">
            <a:avLst/>
          </a:prstGeom>
          <a:ln w="0">
            <a:noFill/>
          </a:ln>
        </p:spPr>
      </p:pic>
      <p:sp>
        <p:nvSpPr>
          <p:cNvPr id="255" name=""/>
          <p:cNvSpPr txBox="1"/>
          <p:nvPr/>
        </p:nvSpPr>
        <p:spPr>
          <a:xfrm>
            <a:off x="448200" y="52092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6</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504000" y="22608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Time-based Access</a:t>
            </a:r>
            <a:endParaRPr b="1" lang="en-US" sz="3300" spc="-1" strike="noStrike">
              <a:solidFill>
                <a:srgbClr val="000000"/>
              </a:solidFill>
              <a:latin typeface="Arial"/>
            </a:endParaRPr>
          </a:p>
        </p:txBody>
      </p:sp>
      <p:sp>
        <p:nvSpPr>
          <p:cNvPr id="257" name="PlaceHolder 19"/>
          <p:cNvSpPr txBox="1"/>
          <p:nvPr/>
        </p:nvSpPr>
        <p:spPr>
          <a:xfrm>
            <a:off x="907920" y="914400"/>
            <a:ext cx="823608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1 Step 23. It should show a successful ping from the Ubuntu Web VM and the DMZ VM.</a:t>
            </a:r>
            <a:endParaRPr b="0" lang="en-US" sz="1050" spc="-1" strike="noStrike">
              <a:solidFill>
                <a:srgbClr val="000000"/>
              </a:solidFill>
              <a:latin typeface="Arial"/>
            </a:endParaRPr>
          </a:p>
          <a:p>
            <a:pPr>
              <a:lnSpc>
                <a:spcPct val="90000"/>
              </a:lnSpc>
              <a:spcBef>
                <a:spcPts val="1001"/>
              </a:spcBef>
              <a:tabLst>
                <a:tab algn="l" pos="0"/>
              </a:tabLst>
            </a:pPr>
            <a:endParaRPr b="0" lang="en-US" sz="1050" spc="-1" strike="noStrike">
              <a:solidFill>
                <a:srgbClr val="000000"/>
              </a:solidFill>
              <a:latin typeface="Arial"/>
            </a:endParaRPr>
          </a:p>
        </p:txBody>
      </p:sp>
      <p:pic>
        <p:nvPicPr>
          <p:cNvPr id="258" name="" descr=""/>
          <p:cNvPicPr/>
          <p:nvPr/>
        </p:nvPicPr>
        <p:blipFill>
          <a:blip r:embed="rId1"/>
          <a:stretch/>
        </p:blipFill>
        <p:spPr>
          <a:xfrm>
            <a:off x="1528920" y="1172880"/>
            <a:ext cx="7386480" cy="5549400"/>
          </a:xfrm>
          <a:prstGeom prst="rect">
            <a:avLst/>
          </a:prstGeom>
          <a:ln w="0">
            <a:noFill/>
          </a:ln>
        </p:spPr>
      </p:pic>
      <p:sp>
        <p:nvSpPr>
          <p:cNvPr id="259" name=""/>
          <p:cNvSpPr txBox="1"/>
          <p:nvPr/>
        </p:nvSpPr>
        <p:spPr>
          <a:xfrm>
            <a:off x="448200" y="52092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6</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504000" y="22608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Time-based Access</a:t>
            </a:r>
            <a:endParaRPr b="1" lang="en-US" sz="3300" spc="-1" strike="noStrike">
              <a:solidFill>
                <a:srgbClr val="000000"/>
              </a:solidFill>
              <a:latin typeface="Arial"/>
            </a:endParaRPr>
          </a:p>
        </p:txBody>
      </p:sp>
      <p:sp>
        <p:nvSpPr>
          <p:cNvPr id="261" name="PlaceHolder 20"/>
          <p:cNvSpPr txBox="1"/>
          <p:nvPr/>
        </p:nvSpPr>
        <p:spPr>
          <a:xfrm>
            <a:off x="1041480" y="969840"/>
            <a:ext cx="7873920" cy="2687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050" spc="-1" strike="noStrike">
                <a:solidFill>
                  <a:srgbClr val="000000"/>
                </a:solidFill>
                <a:latin typeface="Calibri"/>
              </a:rPr>
              <a:t>Take a screenshot of the output in Part 1 Step 33. It should show two time-based access rules in the FORWARD chain</a:t>
            </a:r>
            <a:endParaRPr b="0" lang="en-US" sz="1050" spc="-1" strike="noStrike">
              <a:solidFill>
                <a:srgbClr val="000000"/>
              </a:solidFill>
              <a:latin typeface="Arial"/>
            </a:endParaRPr>
          </a:p>
        </p:txBody>
      </p:sp>
      <p:pic>
        <p:nvPicPr>
          <p:cNvPr id="262" name="" descr=""/>
          <p:cNvPicPr/>
          <p:nvPr/>
        </p:nvPicPr>
        <p:blipFill>
          <a:blip r:embed="rId1"/>
          <a:stretch/>
        </p:blipFill>
        <p:spPr>
          <a:xfrm>
            <a:off x="2239920" y="1467720"/>
            <a:ext cx="5532480" cy="3561480"/>
          </a:xfrm>
          <a:prstGeom prst="rect">
            <a:avLst/>
          </a:prstGeom>
          <a:ln w="0">
            <a:noFill/>
          </a:ln>
        </p:spPr>
      </p:pic>
      <p:sp>
        <p:nvSpPr>
          <p:cNvPr id="263" name=""/>
          <p:cNvSpPr txBox="1"/>
          <p:nvPr/>
        </p:nvSpPr>
        <p:spPr>
          <a:xfrm>
            <a:off x="448200" y="52092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6</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Challenges In The Project</a:t>
            </a:r>
            <a:endParaRPr b="1" lang="en-US" sz="3300" spc="-1" strike="noStrike">
              <a:solidFill>
                <a:srgbClr val="000000"/>
              </a:solidFill>
              <a:latin typeface="Arial"/>
            </a:endParaRPr>
          </a:p>
        </p:txBody>
      </p:sp>
      <p:sp>
        <p:nvSpPr>
          <p:cNvPr id="265"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Clr>
                <a:srgbClr val="000000"/>
              </a:buClr>
              <a:buSzPct val="45000"/>
              <a:buFont typeface="Wingdings" charset="2"/>
              <a:buChar char=""/>
            </a:pPr>
            <a:r>
              <a:rPr b="0" lang="en-US" sz="2400" spc="-1" strike="noStrike">
                <a:solidFill>
                  <a:srgbClr val="000000"/>
                </a:solidFill>
                <a:latin typeface="Arial"/>
              </a:rPr>
              <a:t>I have worked with virtual machines, Windows, and Linux for a number of years so most of this was familiar to me. If I had to pick one part of this project that was challenging, I would say it would be keeping connected to the virtual machines and which one I needed to be working in.</a:t>
            </a:r>
            <a:endParaRPr b="0" lang="en-US" sz="2400" spc="-1" strike="noStrike">
              <a:solidFill>
                <a:srgbClr val="000000"/>
              </a:solidFill>
              <a:latin typeface="Arial"/>
            </a:endParaRPr>
          </a:p>
        </p:txBody>
      </p:sp>
      <p:sp>
        <p:nvSpPr>
          <p:cNvPr id="266" name=""/>
          <p:cNvSpPr txBox="1"/>
          <p:nvPr/>
        </p:nvSpPr>
        <p:spPr>
          <a:xfrm>
            <a:off x="448200" y="52092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7</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Career Skills Obtained </a:t>
            </a:r>
            <a:endParaRPr b="1" lang="en-US" sz="3300" spc="-1" strike="noStrike">
              <a:solidFill>
                <a:srgbClr val="000000"/>
              </a:solidFill>
              <a:latin typeface="Arial"/>
            </a:endParaRPr>
          </a:p>
        </p:txBody>
      </p:sp>
      <p:sp>
        <p:nvSpPr>
          <p:cNvPr id="268"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SzPct val="100000"/>
              <a:buBlip>
                <a:blip r:embed="rId1"/>
              </a:buBlip>
            </a:pPr>
            <a:r>
              <a:rPr b="0" lang="en-US" sz="2400" spc="-1" strike="noStrike">
                <a:solidFill>
                  <a:srgbClr val="000000"/>
                </a:solidFill>
                <a:latin typeface="Arial"/>
              </a:rPr>
              <a:t>Threat intelligence</a:t>
            </a:r>
            <a:endParaRPr b="0" lang="en-US" sz="2400" spc="-1" strike="noStrike">
              <a:solidFill>
                <a:srgbClr val="000000"/>
              </a:solidFill>
              <a:latin typeface="Arial"/>
            </a:endParaRPr>
          </a:p>
          <a:p>
            <a:pPr marL="432000" indent="-324000">
              <a:spcBef>
                <a:spcPts val="1060"/>
              </a:spcBef>
              <a:buSzPct val="100000"/>
              <a:buBlip>
                <a:blip r:embed="rId2"/>
              </a:buBlip>
            </a:pPr>
            <a:r>
              <a:rPr b="0" lang="en-US" sz="2400" spc="-1" strike="noStrike">
                <a:solidFill>
                  <a:srgbClr val="000000"/>
                </a:solidFill>
                <a:latin typeface="Arial"/>
              </a:rPr>
              <a:t>Security Vulnerability Scanning</a:t>
            </a:r>
            <a:endParaRPr b="0" lang="en-US" sz="2400" spc="-1" strike="noStrike">
              <a:solidFill>
                <a:srgbClr val="000000"/>
              </a:solidFill>
              <a:latin typeface="Arial"/>
            </a:endParaRPr>
          </a:p>
          <a:p>
            <a:pPr marL="432000" indent="-324000">
              <a:spcBef>
                <a:spcPts val="1060"/>
              </a:spcBef>
              <a:buSzPct val="100000"/>
              <a:buBlip>
                <a:blip r:embed="rId3"/>
              </a:buBlip>
            </a:pPr>
            <a:r>
              <a:rPr b="0" lang="en-US" sz="2400" spc="-1" strike="noStrike">
                <a:solidFill>
                  <a:srgbClr val="000000"/>
                </a:solidFill>
                <a:latin typeface="Arial"/>
              </a:rPr>
              <a:t>Security Data Analysis</a:t>
            </a:r>
            <a:endParaRPr b="0" lang="en-US" sz="2400" spc="-1" strike="noStrike">
              <a:solidFill>
                <a:srgbClr val="000000"/>
              </a:solidFill>
              <a:latin typeface="Arial"/>
            </a:endParaRPr>
          </a:p>
          <a:p>
            <a:pPr marL="432000" indent="-324000">
              <a:spcBef>
                <a:spcPts val="1060"/>
              </a:spcBef>
              <a:buSzPct val="100000"/>
              <a:buBlip>
                <a:blip r:embed="rId4"/>
              </a:buBlip>
            </a:pPr>
            <a:r>
              <a:rPr b="0" lang="en-US" sz="2400" spc="-1" strike="noStrike">
                <a:solidFill>
                  <a:srgbClr val="000000"/>
                </a:solidFill>
                <a:latin typeface="Arial"/>
              </a:rPr>
              <a:t>Risk Management</a:t>
            </a:r>
            <a:endParaRPr b="0" lang="en-US" sz="2400" spc="-1" strike="noStrike">
              <a:solidFill>
                <a:srgbClr val="000000"/>
              </a:solidFill>
              <a:latin typeface="Arial"/>
            </a:endParaRPr>
          </a:p>
          <a:p>
            <a:pPr marL="432000" indent="-324000">
              <a:spcBef>
                <a:spcPts val="1060"/>
              </a:spcBef>
              <a:buSzPct val="100000"/>
              <a:buBlip>
                <a:blip r:embed="rId5"/>
              </a:buBlip>
            </a:pPr>
            <a:r>
              <a:rPr b="0" lang="en-US" sz="2400" spc="-1" strike="noStrike">
                <a:solidFill>
                  <a:srgbClr val="000000"/>
                </a:solidFill>
                <a:latin typeface="Arial"/>
              </a:rPr>
              <a:t>Incidence Detection</a:t>
            </a:r>
            <a:endParaRPr b="0" lang="en-US" sz="2400" spc="-1" strike="noStrike">
              <a:solidFill>
                <a:srgbClr val="000000"/>
              </a:solidFill>
              <a:latin typeface="Arial"/>
            </a:endParaRPr>
          </a:p>
        </p:txBody>
      </p:sp>
      <p:sp>
        <p:nvSpPr>
          <p:cNvPr id="269" name=""/>
          <p:cNvSpPr txBox="1"/>
          <p:nvPr/>
        </p:nvSpPr>
        <p:spPr>
          <a:xfrm>
            <a:off x="448200" y="520956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7</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Conclusion</a:t>
            </a:r>
            <a:endParaRPr b="1" lang="en-US" sz="3300" spc="-1" strike="noStrike">
              <a:solidFill>
                <a:srgbClr val="000000"/>
              </a:solidFill>
              <a:latin typeface="Arial"/>
            </a:endParaRPr>
          </a:p>
        </p:txBody>
      </p:sp>
      <p:sp>
        <p:nvSpPr>
          <p:cNvPr id="271"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0">
              <a:spcBef>
                <a:spcPts val="1060"/>
              </a:spcBef>
              <a:buNone/>
            </a:pPr>
            <a:r>
              <a:rPr b="0" lang="en-US" sz="2400" spc="-1" strike="noStrike">
                <a:solidFill>
                  <a:srgbClr val="000000"/>
                </a:solidFill>
                <a:latin typeface="Arial"/>
              </a:rPr>
              <a:t>SEC-290, Fundamentals of Infrastructure Security, has given me a foundation of security detection and response. I feel learning to use Nmap and Wireshark to scan the network, will be the greatest help in the future. If I pursue a career in security.</a:t>
            </a:r>
            <a:endParaRPr b="0" lang="en-US" sz="2400" spc="-1" strike="noStrike">
              <a:solidFill>
                <a:srgbClr val="000000"/>
              </a:solidFill>
              <a:latin typeface="Arial"/>
            </a:endParaRPr>
          </a:p>
        </p:txBody>
      </p:sp>
      <p:sp>
        <p:nvSpPr>
          <p:cNvPr id="272" name=""/>
          <p:cNvSpPr txBox="1"/>
          <p:nvPr/>
        </p:nvSpPr>
        <p:spPr>
          <a:xfrm>
            <a:off x="448200" y="520956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7</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Introduction</a:t>
            </a:r>
            <a:endParaRPr b="1" lang="en-US" sz="3300" spc="-1" strike="noStrike">
              <a:solidFill>
                <a:srgbClr val="000000"/>
              </a:solidFill>
              <a:latin typeface="Arial"/>
            </a:endParaRPr>
          </a:p>
        </p:txBody>
      </p:sp>
      <p:sp>
        <p:nvSpPr>
          <p:cNvPr id="169"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0">
              <a:spcBef>
                <a:spcPts val="1060"/>
              </a:spcBef>
              <a:buNone/>
            </a:pPr>
            <a:r>
              <a:rPr b="0" lang="en-US" sz="2400" spc="-1" strike="noStrike">
                <a:solidFill>
                  <a:srgbClr val="000000"/>
                </a:solidFill>
                <a:latin typeface="Arial"/>
              </a:rPr>
              <a:t>SEC-290, Fundamentals of Infrastructure Security, touched on several topics and tools </a:t>
            </a:r>
            <a:r>
              <a:rPr b="0" lang="en-US" sz="2400" spc="-1" strike="noStrike">
                <a:solidFill>
                  <a:srgbClr val="000000"/>
                </a:solidFill>
                <a:latin typeface="Arial"/>
              </a:rPr>
              <a:t>surrounding threats, risks, and vulnerabilities.</a:t>
            </a:r>
            <a:endParaRPr b="0" lang="en-US" sz="2400" spc="-1" strike="noStrike">
              <a:solidFill>
                <a:srgbClr val="000000"/>
              </a:solidFill>
              <a:latin typeface="Arial"/>
            </a:endParaRPr>
          </a:p>
        </p:txBody>
      </p:sp>
      <p:sp>
        <p:nvSpPr>
          <p:cNvPr id="170" name=""/>
          <p:cNvSpPr txBox="1"/>
          <p:nvPr/>
        </p:nvSpPr>
        <p:spPr>
          <a:xfrm>
            <a:off x="448200" y="520956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7</a:t>
            </a:r>
            <a:endParaRPr b="0" lang="en-US" sz="800" spc="-1" strike="noStrike">
              <a:solidFill>
                <a:srgbClr val="ffffff"/>
              </a:solidFill>
              <a:latin typeface="Arial"/>
            </a:endParaRPr>
          </a:p>
        </p:txBody>
      </p:sp>
      <p:sp>
        <p:nvSpPr>
          <p:cNvPr id="171" name=""/>
          <p:cNvSpPr txBox="1"/>
          <p:nvPr/>
        </p:nvSpPr>
        <p:spPr>
          <a:xfrm>
            <a:off x="1600200" y="2769840"/>
            <a:ext cx="6739560" cy="2487960"/>
          </a:xfrm>
          <a:prstGeom prst="rect">
            <a:avLst/>
          </a:prstGeom>
          <a:noFill/>
          <a:ln w="18000">
            <a:noFill/>
          </a:ln>
        </p:spPr>
        <p:txBody>
          <a:bodyPr lIns="90000" rIns="90000" tIns="45000" bIns="45000" anchor="t">
            <a:noAutofit/>
          </a:bodyPr>
          <a:p>
            <a:pPr marL="216000" indent="-216000">
              <a:buClr>
                <a:srgbClr val="000000"/>
              </a:buClr>
              <a:buFont typeface="StarSymbol"/>
              <a:buAutoNum type="arabicParenR"/>
            </a:pPr>
            <a:r>
              <a:rPr b="0" lang="en-US" sz="1400" spc="-1" strike="noStrike">
                <a:solidFill>
                  <a:srgbClr val="000000"/>
                </a:solidFill>
                <a:latin typeface="Arial"/>
              </a:rPr>
              <a:t>Describe risks to the CIA Triad and security controls for networks and endpoints.</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Utilize threat intelligence to support organizational security.</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Perform vulnerability scans and analyze the scan reports.</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Explain threats and vulnerabilities associated with operating in the cloud.</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Explore security solutions for infrastructure management.</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Explain software and hardware assurance best practices.</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Analyze security monitoring data.</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Examine four phases of the incident response process.</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Evaluate techniques used to identify, assess, and manage risks.</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Define elements of the cybersecurity policy framework.</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Explore the evolving job market in the digitized world.</a:t>
            </a:r>
            <a:endParaRPr b="0" lang="en-US" sz="1400" spc="-1" strike="noStrike">
              <a:solidFill>
                <a:srgbClr val="ffffff"/>
              </a:solidFill>
              <a:latin typeface="Arial"/>
            </a:endParaRPr>
          </a:p>
          <a:p>
            <a:pPr marL="216000" indent="-216000">
              <a:buClr>
                <a:srgbClr val="000000"/>
              </a:buClr>
              <a:buFont typeface="StarSymbol"/>
              <a:buAutoNum type="arabicParenR"/>
            </a:pPr>
            <a:r>
              <a:rPr b="0" lang="en-US" sz="1400" spc="-1" strike="noStrike">
                <a:solidFill>
                  <a:srgbClr val="000000"/>
                </a:solidFill>
                <a:latin typeface="Arial"/>
              </a:rPr>
              <a:t>Produce a secure network.</a:t>
            </a:r>
            <a:endParaRPr b="0" lang="en-US" sz="1400" spc="-1" strike="noStrike">
              <a:solidFill>
                <a:srgbClr val="ffffff"/>
              </a:solidFill>
              <a:latin typeface="Arial"/>
            </a:endParaRPr>
          </a:p>
        </p:txBody>
      </p:sp>
      <p:sp>
        <p:nvSpPr>
          <p:cNvPr id="172" name=""/>
          <p:cNvSpPr txBox="1"/>
          <p:nvPr/>
        </p:nvSpPr>
        <p:spPr>
          <a:xfrm>
            <a:off x="457200" y="2025000"/>
            <a:ext cx="9071640" cy="946800"/>
          </a:xfrm>
          <a:prstGeom prst="rect">
            <a:avLst/>
          </a:prstGeom>
          <a:noFill/>
          <a:ln w="0">
            <a:noFill/>
          </a:ln>
        </p:spPr>
        <p:txBody>
          <a:bodyPr lIns="0" rIns="0" tIns="0" bIns="0" anchor="ctr">
            <a:noAutofit/>
          </a:bodyPr>
          <a:p>
            <a:pPr algn="ctr"/>
            <a:r>
              <a:rPr b="1" lang="en-US" sz="2200" spc="-1" strike="noStrike">
                <a:solidFill>
                  <a:srgbClr val="000000"/>
                </a:solidFill>
                <a:latin typeface="Arial"/>
              </a:rPr>
              <a:t>Course Objectives</a:t>
            </a:r>
            <a:endParaRPr b="1" lang="en-US" sz="2200" spc="-1" strike="noStrike">
              <a:solidFill>
                <a:srgbClr val="000000"/>
              </a:solidFill>
              <a:latin typeface="Arial"/>
            </a:endParaRPr>
          </a:p>
        </p:txBody>
      </p:sp>
      <p:sp>
        <p:nvSpPr>
          <p:cNvPr id="173" name=""/>
          <p:cNvSpPr txBox="1"/>
          <p:nvPr/>
        </p:nvSpPr>
        <p:spPr>
          <a:xfrm>
            <a:off x="4131000" y="2585880"/>
            <a:ext cx="1828800" cy="319320"/>
          </a:xfrm>
          <a:prstGeom prst="rect">
            <a:avLst/>
          </a:prstGeom>
          <a:noFill/>
          <a:ln w="18000">
            <a:noFill/>
          </a:ln>
        </p:spPr>
        <p:txBody>
          <a:bodyPr lIns="90000" rIns="90000" tIns="45000" bIns="45000" anchor="t">
            <a:noAutofit/>
          </a:bodyPr>
          <a:p>
            <a:pPr algn="ctr"/>
            <a:r>
              <a:rPr b="0" lang="en-US" sz="800" spc="-1" strike="noStrike">
                <a:solidFill>
                  <a:srgbClr val="000000"/>
                </a:solidFill>
                <a:latin typeface="Arial"/>
              </a:rPr>
              <a:t>** Taken from the course Syllabus **</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85800" y="5029200"/>
            <a:ext cx="6285240" cy="362160"/>
          </a:xfrm>
          <a:prstGeom prst="rect">
            <a:avLst/>
          </a:prstGeom>
          <a:noFill/>
          <a:ln w="0">
            <a:noFill/>
          </a:ln>
        </p:spPr>
        <p:txBody>
          <a:bodyPr lIns="0" rIns="0" tIns="0" bIns="0" anchor="ctr">
            <a:noAutofit/>
          </a:bodyPr>
          <a:p>
            <a:pPr indent="0" algn="ctr">
              <a:buNone/>
            </a:pPr>
            <a:r>
              <a:rPr b="0" lang="en-US" sz="1100" spc="-1" strike="noStrike">
                <a:solidFill>
                  <a:srgbClr val="000000"/>
                </a:solidFill>
                <a:latin typeface="Arial"/>
              </a:rPr>
              <a:t>This template is licensed under a Creative Commons Attribution-ShareAlike 3.0 Unported License.</a:t>
            </a:r>
            <a:br>
              <a:rPr sz="1100"/>
            </a:br>
            <a:r>
              <a:rPr b="0" lang="en-US" sz="1100" spc="-1" strike="noStrike">
                <a:solidFill>
                  <a:srgbClr val="000000"/>
                </a:solidFill>
                <a:latin typeface="Arial"/>
              </a:rPr>
              <a:t>It makes use of the works of Mateus Machado Luna.</a:t>
            </a:r>
            <a:endParaRPr b="0" lang="en-US" sz="1100" spc="-1" strike="noStrike">
              <a:solidFill>
                <a:srgbClr val="ffffff"/>
              </a:solidFill>
              <a:latin typeface="Arial"/>
            </a:endParaRPr>
          </a:p>
        </p:txBody>
      </p:sp>
      <p:pic>
        <p:nvPicPr>
          <p:cNvPr id="274" name="" descr=""/>
          <p:cNvPicPr/>
          <p:nvPr/>
        </p:nvPicPr>
        <p:blipFill>
          <a:blip r:embed="rId1"/>
          <a:stretch/>
        </p:blipFill>
        <p:spPr>
          <a:xfrm>
            <a:off x="3429000" y="5375160"/>
            <a:ext cx="837720" cy="294840"/>
          </a:xfrm>
          <a:prstGeom prst="rect">
            <a:avLst/>
          </a:prstGeom>
          <a:ln w="18000">
            <a:noFill/>
          </a:ln>
        </p:spPr>
      </p:pic>
      <p:sp>
        <p:nvSpPr>
          <p:cNvPr id="275" name="PlaceHolder 2"/>
          <p:cNvSpPr txBox="1"/>
          <p:nvPr/>
        </p:nvSpPr>
        <p:spPr>
          <a:xfrm>
            <a:off x="1371600" y="1143000"/>
            <a:ext cx="8348400" cy="1371600"/>
          </a:xfrm>
          <a:prstGeom prst="rect">
            <a:avLst/>
          </a:prstGeom>
          <a:noFill/>
          <a:ln w="0">
            <a:noFill/>
          </a:ln>
        </p:spPr>
        <p:txBody>
          <a:bodyPr lIns="0" rIns="0" tIns="0" bIns="0" anchor="t">
            <a:normAutofit/>
          </a:bodyPr>
          <a:p>
            <a:pPr>
              <a:lnSpc>
                <a:spcPct val="90000"/>
              </a:lnSpc>
              <a:spcBef>
                <a:spcPts val="1191"/>
              </a:spcBef>
              <a:spcAft>
                <a:spcPts val="992"/>
              </a:spcAft>
            </a:pPr>
            <a:r>
              <a:rPr b="1" lang="en-US" sz="1200" spc="-1" strike="noStrike">
                <a:solidFill>
                  <a:srgbClr val="ffffff"/>
                </a:solidFill>
                <a:latin typeface="Calibri"/>
              </a:rPr>
              <a:t>WEEK 2</a:t>
            </a:r>
            <a:endParaRPr b="0" lang="en-US" sz="1200" spc="-1" strike="noStrike">
              <a:solidFill>
                <a:srgbClr val="ffffff"/>
              </a:solidFill>
              <a:latin typeface="Arial"/>
            </a:endParaRPr>
          </a:p>
          <a:p>
            <a:pPr>
              <a:lnSpc>
                <a:spcPct val="90000"/>
              </a:lnSpc>
              <a:spcBef>
                <a:spcPts val="1191"/>
              </a:spcBef>
              <a:spcAft>
                <a:spcPts val="992"/>
              </a:spcAft>
            </a:pPr>
            <a:r>
              <a:rPr b="0" lang="en-US" sz="1200" spc="-1" strike="noStrike">
                <a:solidFill>
                  <a:srgbClr val="ffffff"/>
                </a:solidFill>
                <a:latin typeface="Calibri"/>
              </a:rPr>
              <a:t>Nalupurakkal, N. (2024, March 11). Understanding the significance of TCP flags in network communication. LinkedIn. https://www.linkedin.com/pulse/understanding-significance-tcp-flags-network-naveen-nalupurakkal-j5usc</a:t>
            </a:r>
            <a:endParaRPr b="0" lang="en-US" sz="1200" spc="-1" strike="noStrike">
              <a:solidFill>
                <a:srgbClr val="ffffff"/>
              </a:solidFill>
              <a:latin typeface="Arial"/>
            </a:endParaRPr>
          </a:p>
          <a:p>
            <a:pPr>
              <a:lnSpc>
                <a:spcPct val="90000"/>
              </a:lnSpc>
              <a:spcBef>
                <a:spcPts val="1191"/>
              </a:spcBef>
              <a:spcAft>
                <a:spcPts val="992"/>
              </a:spcAft>
            </a:pPr>
            <a:r>
              <a:rPr b="0" lang="en-US" sz="1200" spc="-1" strike="noStrike">
                <a:solidFill>
                  <a:srgbClr val="ffffff"/>
                </a:solidFill>
                <a:latin typeface="Calibri"/>
              </a:rPr>
              <a:t>Ostechnix. (2024, March 27). Identify operating system using TTL value and Ping. OSTechNix. https://ostechnix.com/identify-operating-system-ttl-ping/</a:t>
            </a:r>
            <a:endParaRPr b="0" lang="en-US" sz="1200" spc="-1" strike="noStrike">
              <a:solidFill>
                <a:srgbClr val="ffffff"/>
              </a:solidFill>
              <a:latin typeface="Arial"/>
            </a:endParaRPr>
          </a:p>
        </p:txBody>
      </p:sp>
      <p:sp>
        <p:nvSpPr>
          <p:cNvPr id="276" name="PlaceHolder 1"/>
          <p:cNvSpPr txBox="1"/>
          <p:nvPr/>
        </p:nvSpPr>
        <p:spPr>
          <a:xfrm>
            <a:off x="228600" y="2286000"/>
            <a:ext cx="9491400" cy="914400"/>
          </a:xfrm>
          <a:prstGeom prst="rect">
            <a:avLst/>
          </a:prstGeom>
          <a:noFill/>
          <a:ln w="0">
            <a:noFill/>
          </a:ln>
        </p:spPr>
        <p:txBody>
          <a:bodyPr lIns="0" rIns="0" tIns="0" bIns="0" anchor="t">
            <a:normAutofit/>
          </a:bodyPr>
          <a:p>
            <a:pPr>
              <a:lnSpc>
                <a:spcPct val="90000"/>
              </a:lnSpc>
              <a:spcBef>
                <a:spcPts val="1191"/>
              </a:spcBef>
              <a:spcAft>
                <a:spcPts val="992"/>
              </a:spcAft>
            </a:pPr>
            <a:r>
              <a:rPr b="1" lang="en-US" sz="1200" spc="-1" strike="noStrike">
                <a:solidFill>
                  <a:srgbClr val="ffffff"/>
                </a:solidFill>
                <a:latin typeface="Calibri"/>
              </a:rPr>
              <a:t>WEEK 5</a:t>
            </a:r>
            <a:endParaRPr b="0" lang="en-US" sz="1200" spc="-1" strike="noStrike">
              <a:solidFill>
                <a:srgbClr val="ffffff"/>
              </a:solidFill>
              <a:latin typeface="Arial"/>
            </a:endParaRPr>
          </a:p>
          <a:p>
            <a:pPr>
              <a:lnSpc>
                <a:spcPct val="90000"/>
              </a:lnSpc>
              <a:spcBef>
                <a:spcPts val="1191"/>
              </a:spcBef>
              <a:spcAft>
                <a:spcPts val="992"/>
              </a:spcAft>
            </a:pPr>
            <a:r>
              <a:rPr b="0" lang="en-US" sz="1200" spc="-1" strike="noStrike">
                <a:solidFill>
                  <a:srgbClr val="ffffff"/>
                </a:solidFill>
                <a:latin typeface="Calibri"/>
              </a:rPr>
              <a:t>lsof(8) — Linux manual page. LSOF(8) - linux manual page. (n.d.). https://man7.org/linux/man-pages/man8/lsof.8.html</a:t>
            </a:r>
            <a:endParaRPr b="0" lang="en-US" sz="1200" spc="-1" strike="noStrike">
              <a:solidFill>
                <a:srgbClr val="ffffff"/>
              </a:solidFill>
              <a:latin typeface="Arial"/>
            </a:endParaRPr>
          </a:p>
          <a:p>
            <a:pPr>
              <a:lnSpc>
                <a:spcPct val="90000"/>
              </a:lnSpc>
              <a:spcBef>
                <a:spcPts val="1191"/>
              </a:spcBef>
              <a:spcAft>
                <a:spcPts val="992"/>
              </a:spcAft>
            </a:pPr>
            <a:r>
              <a:rPr b="0" lang="en-US" sz="1200" spc="-1" strike="noStrike">
                <a:solidFill>
                  <a:srgbClr val="ffffff"/>
                </a:solidFill>
                <a:latin typeface="Calibri"/>
              </a:rPr>
              <a:t>syslog(2) — Linux manual page. Syslog(2) - linux manual page. (n.d.). https://man7.org/linux/man-pages/man2/syslog.2.html</a:t>
            </a:r>
            <a:endParaRPr b="0" lang="en-US" sz="1200" spc="-1" strike="noStrike">
              <a:solidFill>
                <a:srgbClr val="ffffff"/>
              </a:solidFill>
              <a:latin typeface="Arial"/>
            </a:endParaRPr>
          </a:p>
          <a:p>
            <a:pPr>
              <a:lnSpc>
                <a:spcPct val="90000"/>
              </a:lnSpc>
              <a:spcBef>
                <a:spcPts val="1191"/>
              </a:spcBef>
              <a:spcAft>
                <a:spcPts val="992"/>
              </a:spcAft>
            </a:pPr>
            <a:endParaRPr b="0" lang="en-US" sz="1200" spc="-1" strike="noStrike">
              <a:solidFill>
                <a:srgbClr val="ffffff"/>
              </a:solidFill>
              <a:latin typeface="Arial"/>
            </a:endParaRPr>
          </a:p>
          <a:p>
            <a:pPr>
              <a:lnSpc>
                <a:spcPct val="90000"/>
              </a:lnSpc>
              <a:spcBef>
                <a:spcPts val="1191"/>
              </a:spcBef>
              <a:spcAft>
                <a:spcPts val="992"/>
              </a:spcAft>
            </a:pPr>
            <a:endParaRPr b="0" lang="en-US" sz="1200" spc="-1" strike="noStrike">
              <a:solidFill>
                <a:srgbClr val="ffffff"/>
              </a:solidFill>
              <a:latin typeface="Arial"/>
            </a:endParaRPr>
          </a:p>
        </p:txBody>
      </p:sp>
      <p:sp>
        <p:nvSpPr>
          <p:cNvPr id="277" name=""/>
          <p:cNvSpPr txBox="1"/>
          <p:nvPr/>
        </p:nvSpPr>
        <p:spPr>
          <a:xfrm>
            <a:off x="504360" y="225720"/>
            <a:ext cx="9071640" cy="946800"/>
          </a:xfrm>
          <a:prstGeom prst="rect">
            <a:avLst/>
          </a:prstGeom>
          <a:noFill/>
          <a:ln w="0">
            <a:noFill/>
          </a:ln>
        </p:spPr>
        <p:txBody>
          <a:bodyPr lIns="0" rIns="0" tIns="0" bIns="0" anchor="ctr">
            <a:noAutofit/>
          </a:bodyPr>
          <a:p>
            <a:pPr algn="ctr"/>
            <a:r>
              <a:rPr b="1" lang="en-US" sz="4400" spc="-1" strike="noStrike">
                <a:solidFill>
                  <a:srgbClr val="ffffff"/>
                </a:solidFill>
                <a:latin typeface="Arial"/>
              </a:rPr>
              <a:t>References</a:t>
            </a:r>
            <a:endParaRPr b="1" lang="en-US" sz="4400" spc="-1" strike="noStrike">
              <a:solidFill>
                <a:srgbClr val="ffffff"/>
              </a:solidFill>
              <a:latin typeface="Arial"/>
            </a:endParaRPr>
          </a:p>
        </p:txBody>
      </p:sp>
      <p:sp>
        <p:nvSpPr>
          <p:cNvPr id="278" name="PlaceHolder 21"/>
          <p:cNvSpPr txBox="1"/>
          <p:nvPr/>
        </p:nvSpPr>
        <p:spPr>
          <a:xfrm>
            <a:off x="685800" y="3429000"/>
            <a:ext cx="8001000" cy="1600200"/>
          </a:xfrm>
          <a:prstGeom prst="rect">
            <a:avLst/>
          </a:prstGeom>
          <a:noFill/>
          <a:ln w="0">
            <a:noFill/>
          </a:ln>
        </p:spPr>
        <p:txBody>
          <a:bodyPr lIns="0" rIns="0" tIns="0" bIns="0" anchor="t">
            <a:normAutofit/>
          </a:bodyPr>
          <a:p>
            <a:pPr>
              <a:lnSpc>
                <a:spcPct val="90000"/>
              </a:lnSpc>
              <a:spcBef>
                <a:spcPts val="1191"/>
              </a:spcBef>
              <a:spcAft>
                <a:spcPts val="992"/>
              </a:spcAft>
            </a:pPr>
            <a:r>
              <a:rPr b="1" lang="en-US" sz="1200" spc="-1" strike="noStrike">
                <a:solidFill>
                  <a:srgbClr val="ffffff"/>
                </a:solidFill>
                <a:latin typeface="Calibri"/>
              </a:rPr>
              <a:t>WEEK 6</a:t>
            </a:r>
            <a:endParaRPr b="0" lang="en-US" sz="1200" spc="-1" strike="noStrike">
              <a:solidFill>
                <a:srgbClr val="ffffff"/>
              </a:solidFill>
              <a:latin typeface="Arial"/>
            </a:endParaRPr>
          </a:p>
          <a:p>
            <a:pPr>
              <a:lnSpc>
                <a:spcPct val="90000"/>
              </a:lnSpc>
              <a:spcBef>
                <a:spcPts val="1191"/>
              </a:spcBef>
              <a:spcAft>
                <a:spcPts val="992"/>
              </a:spcAft>
            </a:pPr>
            <a:r>
              <a:rPr b="0" lang="en-US" sz="1200" spc="-1" strike="noStrike">
                <a:solidFill>
                  <a:srgbClr val="ffffff"/>
                </a:solidFill>
                <a:latin typeface="Calibri"/>
              </a:rPr>
              <a:t>Chapple, M., &amp; Seidl, D. (2020). CompTIA CySA+ Study Guide Exam CS0-002 (2nd ed.). Wiley Professional Development (P&amp;T). https://devry.vitalsource.com/books/9781119684114</a:t>
            </a:r>
            <a:endParaRPr b="0" lang="en-US" sz="1200" spc="-1" strike="noStrike">
              <a:solidFill>
                <a:srgbClr val="ffffff"/>
              </a:solidFill>
              <a:latin typeface="Arial"/>
            </a:endParaRPr>
          </a:p>
          <a:p>
            <a:pPr>
              <a:lnSpc>
                <a:spcPct val="90000"/>
              </a:lnSpc>
              <a:spcBef>
                <a:spcPts val="1191"/>
              </a:spcBef>
              <a:spcAft>
                <a:spcPts val="992"/>
              </a:spcAft>
            </a:pPr>
            <a:r>
              <a:rPr b="0" lang="en-US" sz="1200" spc="-1" strike="noStrike">
                <a:solidFill>
                  <a:srgbClr val="ffffff"/>
                </a:solidFill>
                <a:latin typeface="Calibri"/>
              </a:rPr>
              <a:t>Iptables(8) - linux manual page. (n.d.). https://man7.org/linux/man-pages/man8/iptables.8.html</a:t>
            </a:r>
            <a:endParaRPr b="0" lang="en-US" sz="1200" spc="-1" strike="noStrike">
              <a:solidFill>
                <a:srgbClr val="ffffff"/>
              </a:solidFill>
              <a:latin typeface="Arial"/>
            </a:endParaRPr>
          </a:p>
          <a:p>
            <a:pPr>
              <a:lnSpc>
                <a:spcPct val="90000"/>
              </a:lnSpc>
              <a:spcBef>
                <a:spcPts val="1191"/>
              </a:spcBef>
              <a:spcAft>
                <a:spcPts val="992"/>
              </a:spcAft>
            </a:pPr>
            <a:endParaRPr b="0" lang="en-US" sz="1200" spc="-1" strike="noStrike">
              <a:solidFill>
                <a:srgbClr val="ffffff"/>
              </a:solidFill>
              <a:latin typeface="Arial"/>
            </a:endParaRPr>
          </a:p>
          <a:p>
            <a:pPr>
              <a:lnSpc>
                <a:spcPct val="90000"/>
              </a:lnSpc>
              <a:spcBef>
                <a:spcPts val="1191"/>
              </a:spcBef>
              <a:spcAft>
                <a:spcPts val="992"/>
              </a:spcAft>
            </a:pPr>
            <a:endParaRPr b="0" lang="en-US" sz="1200" spc="-1" strike="noStrike">
              <a:solidFill>
                <a:srgbClr val="ffffff"/>
              </a:solidFill>
              <a:latin typeface="Arial"/>
            </a:endParaRPr>
          </a:p>
          <a:p>
            <a:pPr>
              <a:lnSpc>
                <a:spcPct val="90000"/>
              </a:lnSpc>
              <a:spcBef>
                <a:spcPts val="1191"/>
              </a:spcBef>
              <a:spcAft>
                <a:spcPts val="992"/>
              </a:spcAft>
            </a:pPr>
            <a:endParaRPr b="0" lang="en-US" sz="1200" spc="-1" strike="noStrike">
              <a:solidFill>
                <a:srgbClr val="ffffff"/>
              </a:solidFill>
              <a:latin typeface="Arial"/>
            </a:endParaRPr>
          </a:p>
          <a:p>
            <a:pPr>
              <a:lnSpc>
                <a:spcPct val="90000"/>
              </a:lnSpc>
              <a:spcBef>
                <a:spcPts val="1191"/>
              </a:spcBef>
              <a:spcAft>
                <a:spcPts val="992"/>
              </a:spcAft>
            </a:pPr>
            <a:endParaRPr b="0" lang="en-US" sz="1200" spc="-1" strike="noStrike">
              <a:solidFill>
                <a:srgbClr val="ffffff"/>
              </a:solidFill>
              <a:latin typeface="Arial"/>
            </a:endParaRPr>
          </a:p>
          <a:p>
            <a:pPr>
              <a:lnSpc>
                <a:spcPct val="90000"/>
              </a:lnSpc>
              <a:spcBef>
                <a:spcPts val="1191"/>
              </a:spcBef>
              <a:spcAft>
                <a:spcPts val="992"/>
              </a:spcAft>
            </a:pPr>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Module 1: Manual Vulnerability Analysis</a:t>
            </a:r>
            <a:endParaRPr b="1" lang="en-US" sz="3300" spc="-1" strike="noStrike">
              <a:solidFill>
                <a:srgbClr val="000000"/>
              </a:solidFill>
              <a:latin typeface="Arial"/>
            </a:endParaRPr>
          </a:p>
        </p:txBody>
      </p:sp>
      <p:sp>
        <p:nvSpPr>
          <p:cNvPr id="175"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Clr>
                <a:srgbClr val="000000"/>
              </a:buClr>
              <a:buSzPct val="45000"/>
              <a:buFont typeface="Wingdings" charset="2"/>
              <a:buChar char=""/>
            </a:pPr>
            <a:r>
              <a:rPr b="0" lang="en-US" sz="2400" spc="-1" strike="noStrike">
                <a:solidFill>
                  <a:srgbClr val="000000"/>
                </a:solidFill>
                <a:latin typeface="Arial"/>
              </a:rPr>
              <a:t>During Module 1, we learned about Nmap and Windows Vulnerabilities like MS08-067 and MS17-010.</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nmap to scan the Virtual Machines to locate IP addresses and open ports.</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Used metasploit to expoit MS08-067 and MS17-010 vulnerabilities in our Windows VM.</a:t>
            </a:r>
            <a:endParaRPr b="0" lang="en-US" sz="2400" spc="-1" strike="noStrike">
              <a:solidFill>
                <a:srgbClr val="000000"/>
              </a:solidFill>
              <a:latin typeface="Arial"/>
            </a:endParaRPr>
          </a:p>
        </p:txBody>
      </p:sp>
      <p:sp>
        <p:nvSpPr>
          <p:cNvPr id="176" name=""/>
          <p:cNvSpPr txBox="1"/>
          <p:nvPr/>
        </p:nvSpPr>
        <p:spPr>
          <a:xfrm>
            <a:off x="448200" y="52074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1</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MS Windows Bulliten MS08-067 Vulnerability</a:t>
            </a:r>
            <a:endParaRPr b="1" lang="en-US" sz="3300" spc="-1" strike="noStrike">
              <a:solidFill>
                <a:srgbClr val="000000"/>
              </a:solidFill>
              <a:latin typeface="Arial"/>
            </a:endParaRPr>
          </a:p>
        </p:txBody>
      </p:sp>
      <p:sp>
        <p:nvSpPr>
          <p:cNvPr id="178" name="PlaceHolder 2"/>
          <p:cNvSpPr>
            <a:spLocks noGrp="1"/>
          </p:cNvSpPr>
          <p:nvPr>
            <p:ph/>
          </p:nvPr>
        </p:nvSpPr>
        <p:spPr>
          <a:xfrm>
            <a:off x="529560" y="914400"/>
            <a:ext cx="9071640" cy="3288240"/>
          </a:xfrm>
          <a:prstGeom prst="rect">
            <a:avLst/>
          </a:prstGeom>
          <a:noFill/>
          <a:ln w="0">
            <a:noFill/>
          </a:ln>
        </p:spPr>
        <p:txBody>
          <a:bodyPr lIns="0" rIns="0" tIns="0" bIns="0" anchor="t">
            <a:normAutofit/>
          </a:bodyPr>
          <a:p>
            <a:pPr marL="432000" indent="0">
              <a:spcBef>
                <a:spcPts val="1060"/>
              </a:spcBef>
              <a:buNone/>
            </a:pPr>
            <a:r>
              <a:rPr b="0" lang="en-US" sz="1050" spc="-1" strike="noStrike">
                <a:solidFill>
                  <a:srgbClr val="000000"/>
                </a:solidFill>
                <a:latin typeface="Arial"/>
              </a:rPr>
              <a:t>Take a screenshot of the output of Part 3, Step 2. It should show that a vulnerability exists on the test VM.</a:t>
            </a:r>
            <a:endParaRPr b="0" lang="en-US" sz="1050" spc="-1" strike="noStrike">
              <a:solidFill>
                <a:srgbClr val="000000"/>
              </a:solidFill>
              <a:latin typeface="Arial"/>
            </a:endParaRPr>
          </a:p>
        </p:txBody>
      </p:sp>
      <p:pic>
        <p:nvPicPr>
          <p:cNvPr id="179" name="" descr=""/>
          <p:cNvPicPr/>
          <p:nvPr/>
        </p:nvPicPr>
        <p:blipFill>
          <a:blip r:embed="rId1"/>
          <a:stretch/>
        </p:blipFill>
        <p:spPr>
          <a:xfrm>
            <a:off x="1828800" y="1331640"/>
            <a:ext cx="6215760" cy="4713120"/>
          </a:xfrm>
          <a:prstGeom prst="rect">
            <a:avLst/>
          </a:prstGeom>
          <a:ln w="18000">
            <a:noFill/>
          </a:ln>
        </p:spPr>
      </p:pic>
      <p:sp>
        <p:nvSpPr>
          <p:cNvPr id="180" name=""/>
          <p:cNvSpPr txBox="1"/>
          <p:nvPr/>
        </p:nvSpPr>
        <p:spPr>
          <a:xfrm>
            <a:off x="448200" y="520704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1</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MS Windows Bulliten MS17-010 Vulnerability</a:t>
            </a:r>
            <a:endParaRPr b="1" lang="en-US" sz="3300" spc="-1" strike="noStrike">
              <a:solidFill>
                <a:srgbClr val="000000"/>
              </a:solidFill>
              <a:latin typeface="Arial"/>
            </a:endParaRPr>
          </a:p>
        </p:txBody>
      </p:sp>
      <p:sp>
        <p:nvSpPr>
          <p:cNvPr id="182" name="PlaceHolder 2"/>
          <p:cNvSpPr>
            <a:spLocks noGrp="1"/>
          </p:cNvSpPr>
          <p:nvPr>
            <p:ph/>
          </p:nvPr>
        </p:nvSpPr>
        <p:spPr>
          <a:xfrm>
            <a:off x="504000" y="914400"/>
            <a:ext cx="9071640" cy="3288240"/>
          </a:xfrm>
          <a:prstGeom prst="rect">
            <a:avLst/>
          </a:prstGeom>
          <a:noFill/>
          <a:ln w="0">
            <a:noFill/>
          </a:ln>
        </p:spPr>
        <p:txBody>
          <a:bodyPr lIns="0" rIns="0" tIns="0" bIns="0" anchor="t">
            <a:normAutofit/>
          </a:bodyPr>
          <a:p>
            <a:pPr marL="432000" indent="0">
              <a:spcBef>
                <a:spcPts val="1060"/>
              </a:spcBef>
              <a:buNone/>
            </a:pPr>
            <a:r>
              <a:rPr b="0" lang="en-US" sz="1050" spc="-1" strike="noStrike">
                <a:solidFill>
                  <a:srgbClr val="000000"/>
                </a:solidFill>
                <a:latin typeface="Arial"/>
              </a:rPr>
              <a:t>Take a screenshot of the output of nmap command in Part 4. It should show that a vulnerability exists on the test VM.</a:t>
            </a:r>
            <a:endParaRPr b="0" lang="en-US" sz="1050" spc="-1" strike="noStrike">
              <a:solidFill>
                <a:srgbClr val="000000"/>
              </a:solidFill>
              <a:latin typeface="Arial"/>
            </a:endParaRPr>
          </a:p>
        </p:txBody>
      </p:sp>
      <p:pic>
        <p:nvPicPr>
          <p:cNvPr id="183" name="" descr=""/>
          <p:cNvPicPr/>
          <p:nvPr/>
        </p:nvPicPr>
        <p:blipFill>
          <a:blip r:embed="rId1"/>
          <a:stretch/>
        </p:blipFill>
        <p:spPr>
          <a:xfrm>
            <a:off x="1828800" y="1334880"/>
            <a:ext cx="6217920" cy="4681800"/>
          </a:xfrm>
          <a:prstGeom prst="rect">
            <a:avLst/>
          </a:prstGeom>
          <a:ln w="18000">
            <a:noFill/>
          </a:ln>
        </p:spPr>
      </p:pic>
      <p:sp>
        <p:nvSpPr>
          <p:cNvPr id="184" name=""/>
          <p:cNvSpPr txBox="1"/>
          <p:nvPr/>
        </p:nvSpPr>
        <p:spPr>
          <a:xfrm>
            <a:off x="448200" y="52074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1</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Meterpreter Session Command Output</a:t>
            </a:r>
            <a:endParaRPr b="1" lang="en-US" sz="3300" spc="-1" strike="noStrike">
              <a:solidFill>
                <a:srgbClr val="000000"/>
              </a:solidFill>
              <a:latin typeface="Arial"/>
            </a:endParaRPr>
          </a:p>
        </p:txBody>
      </p:sp>
      <p:sp>
        <p:nvSpPr>
          <p:cNvPr id="186" name="PlaceHolder 2"/>
          <p:cNvSpPr>
            <a:spLocks noGrp="1"/>
          </p:cNvSpPr>
          <p:nvPr>
            <p:ph/>
          </p:nvPr>
        </p:nvSpPr>
        <p:spPr>
          <a:xfrm>
            <a:off x="504000" y="914400"/>
            <a:ext cx="9071640" cy="3288240"/>
          </a:xfrm>
          <a:prstGeom prst="rect">
            <a:avLst/>
          </a:prstGeom>
          <a:noFill/>
          <a:ln w="0">
            <a:noFill/>
          </a:ln>
        </p:spPr>
        <p:txBody>
          <a:bodyPr lIns="0" rIns="0" tIns="0" bIns="0" anchor="t">
            <a:normAutofit/>
          </a:bodyPr>
          <a:p>
            <a:pPr marL="432000" indent="0">
              <a:spcBef>
                <a:spcPts val="1060"/>
              </a:spcBef>
              <a:buNone/>
            </a:pPr>
            <a:r>
              <a:rPr b="0" lang="en-US" sz="1050" spc="-1" strike="noStrike">
                <a:solidFill>
                  <a:srgbClr val="000000"/>
                </a:solidFill>
                <a:latin typeface="Arial"/>
              </a:rPr>
              <a:t>Take a screenshot of the output of meterpreter session command in Part 5, Step 19 or 20.</a:t>
            </a:r>
            <a:endParaRPr b="0" lang="en-US" sz="1050" spc="-1" strike="noStrike">
              <a:solidFill>
                <a:srgbClr val="000000"/>
              </a:solidFill>
              <a:latin typeface="Arial"/>
            </a:endParaRPr>
          </a:p>
        </p:txBody>
      </p:sp>
      <p:pic>
        <p:nvPicPr>
          <p:cNvPr id="187" name="" descr=""/>
          <p:cNvPicPr/>
          <p:nvPr/>
        </p:nvPicPr>
        <p:blipFill>
          <a:blip r:embed="rId1"/>
          <a:stretch/>
        </p:blipFill>
        <p:spPr>
          <a:xfrm>
            <a:off x="1828800" y="1334880"/>
            <a:ext cx="6217920" cy="4672440"/>
          </a:xfrm>
          <a:prstGeom prst="rect">
            <a:avLst/>
          </a:prstGeom>
          <a:ln w="18000">
            <a:noFill/>
          </a:ln>
        </p:spPr>
      </p:pic>
      <p:sp>
        <p:nvSpPr>
          <p:cNvPr id="188" name=""/>
          <p:cNvSpPr txBox="1"/>
          <p:nvPr/>
        </p:nvSpPr>
        <p:spPr>
          <a:xfrm>
            <a:off x="448200" y="52074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1</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Module 2: Intrusion Analysis using Wireshark </a:t>
            </a:r>
            <a:endParaRPr b="1" lang="en-US" sz="3300" spc="-1" strike="noStrike">
              <a:solidFill>
                <a:srgbClr val="000000"/>
              </a:solidFill>
              <a:latin typeface="Arial"/>
            </a:endParaRPr>
          </a:p>
        </p:txBody>
      </p:sp>
      <p:sp>
        <p:nvSpPr>
          <p:cNvPr id="190"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324000">
              <a:spcBef>
                <a:spcPts val="1060"/>
              </a:spcBef>
              <a:buClr>
                <a:srgbClr val="000000"/>
              </a:buClr>
              <a:buSzPct val="45000"/>
              <a:buFont typeface="Wingdings" charset="2"/>
              <a:buChar char=""/>
            </a:pPr>
            <a:r>
              <a:rPr b="0" lang="en-US" sz="2400" spc="-1" strike="noStrike">
                <a:solidFill>
                  <a:srgbClr val="000000"/>
                </a:solidFill>
                <a:latin typeface="Arial"/>
              </a:rPr>
              <a:t>In Module 2, we used Wireshark to analyze network traffic and packets.</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Examined ICMP packets</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Examined TCP and HTTP traffic</a:t>
            </a:r>
            <a:endParaRPr b="0" lang="en-US" sz="2400" spc="-1" strike="noStrike">
              <a:solidFill>
                <a:srgbClr val="000000"/>
              </a:solidFill>
              <a:latin typeface="Arial"/>
            </a:endParaRPr>
          </a:p>
          <a:p>
            <a:pPr marL="360000">
              <a:spcBef>
                <a:spcPts val="1060"/>
              </a:spcBef>
              <a:buClr>
                <a:srgbClr val="000000"/>
              </a:buClr>
              <a:buSzPct val="45000"/>
              <a:buFont typeface="Wingdings" charset="2"/>
              <a:buChar char=""/>
            </a:pPr>
            <a:r>
              <a:rPr b="0" lang="en-US" sz="2400" spc="-1" strike="noStrike">
                <a:solidFill>
                  <a:srgbClr val="000000"/>
                </a:solidFill>
                <a:latin typeface="Arial"/>
              </a:rPr>
              <a:t>Examined 3-way handshake</a:t>
            </a:r>
            <a:endParaRPr b="0" lang="en-US" sz="2400" spc="-1" strike="noStrike">
              <a:solidFill>
                <a:srgbClr val="000000"/>
              </a:solidFill>
              <a:latin typeface="Arial"/>
            </a:endParaRPr>
          </a:p>
        </p:txBody>
      </p:sp>
      <p:sp>
        <p:nvSpPr>
          <p:cNvPr id="191" name=""/>
          <p:cNvSpPr txBox="1"/>
          <p:nvPr/>
        </p:nvSpPr>
        <p:spPr>
          <a:xfrm>
            <a:off x="448200" y="520740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2</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5720"/>
            <a:ext cx="9071640" cy="946800"/>
          </a:xfrm>
          <a:prstGeom prst="rect">
            <a:avLst/>
          </a:prstGeom>
          <a:noFill/>
          <a:ln w="0">
            <a:noFill/>
          </a:ln>
        </p:spPr>
        <p:txBody>
          <a:bodyPr lIns="0" rIns="0" tIns="0" bIns="0" anchor="ctr">
            <a:noAutofit/>
          </a:bodyPr>
          <a:p>
            <a:pPr indent="0" algn="ctr">
              <a:buNone/>
            </a:pPr>
            <a:r>
              <a:rPr b="1" lang="en-US" sz="3300" spc="-1" strike="noStrike">
                <a:solidFill>
                  <a:srgbClr val="000000"/>
                </a:solidFill>
                <a:latin typeface="Arial"/>
              </a:rPr>
              <a:t>Basic Attack Analysis</a:t>
            </a:r>
            <a:endParaRPr b="1" lang="en-US" sz="3300" spc="-1" strike="noStrike">
              <a:solidFill>
                <a:srgbClr val="000000"/>
              </a:solidFill>
              <a:latin typeface="Arial"/>
            </a:endParaRPr>
          </a:p>
        </p:txBody>
      </p:sp>
      <p:sp>
        <p:nvSpPr>
          <p:cNvPr id="193" name="PlaceHolder 2"/>
          <p:cNvSpPr>
            <a:spLocks noGrp="1"/>
          </p:cNvSpPr>
          <p:nvPr>
            <p:ph/>
          </p:nvPr>
        </p:nvSpPr>
        <p:spPr>
          <a:xfrm>
            <a:off x="504000" y="1600200"/>
            <a:ext cx="9071640" cy="3288240"/>
          </a:xfrm>
          <a:prstGeom prst="rect">
            <a:avLst/>
          </a:prstGeom>
          <a:noFill/>
          <a:ln w="0">
            <a:noFill/>
          </a:ln>
        </p:spPr>
        <p:txBody>
          <a:bodyPr lIns="0" rIns="0" tIns="0" bIns="0" anchor="t">
            <a:normAutofit fontScale="68000"/>
          </a:bodyPr>
          <a:p>
            <a:pPr marL="293760" indent="0">
              <a:lnSpc>
                <a:spcPct val="90000"/>
              </a:lnSpc>
              <a:spcBef>
                <a:spcPts val="717"/>
              </a:spcBef>
              <a:buNone/>
            </a:pPr>
            <a:r>
              <a:rPr b="1" lang="en-US" sz="1600" spc="-1" strike="noStrike">
                <a:solidFill>
                  <a:schemeClr val="dk1"/>
                </a:solidFill>
                <a:latin typeface="Calibri"/>
                <a:ea typeface="Noto Sans CJK SC"/>
              </a:rPr>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endParaRPr b="0" lang="en-US" sz="1600" spc="-1" strike="noStrike">
              <a:solidFill>
                <a:srgbClr val="000000"/>
              </a:solidFill>
              <a:latin typeface="Arial"/>
            </a:endParaRPr>
          </a:p>
          <a:p>
            <a:pPr marL="690840" indent="-258840">
              <a:lnSpc>
                <a:spcPct val="90000"/>
              </a:lnSpc>
              <a:spcAft>
                <a:spcPts val="850"/>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Some differences I find between capture 20 and 22 are:</a:t>
            </a:r>
            <a:endParaRPr b="0" lang="en-US" sz="1600" spc="-1" strike="noStrike">
              <a:solidFill>
                <a:srgbClr val="000000"/>
              </a:solidFill>
              <a:latin typeface="Arial"/>
            </a:endParaRPr>
          </a:p>
          <a:p>
            <a:pPr marL="1036440" indent="-230040">
              <a:lnSpc>
                <a:spcPct val="90000"/>
              </a:lnSpc>
              <a:spcAft>
                <a:spcPts val="635"/>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20 and 22 share an initial time to live of 64, meaning they are running a variation of Linux</a:t>
            </a:r>
            <a:endParaRPr b="0" lang="en-US" sz="1600" spc="-1" strike="noStrike">
              <a:solidFill>
                <a:srgbClr val="000000"/>
              </a:solidFill>
              <a:latin typeface="Arial"/>
            </a:endParaRPr>
          </a:p>
          <a:p>
            <a:pPr marL="1036440" indent="-230040">
              <a:lnSpc>
                <a:spcPct val="90000"/>
              </a:lnSpc>
              <a:spcAft>
                <a:spcPts val="635"/>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20 is a Type 8 Ping request, 22 is a Type 0 Ping reply</a:t>
            </a:r>
            <a:endParaRPr b="0" lang="en-US" sz="1600" spc="-1" strike="noStrike">
              <a:solidFill>
                <a:srgbClr val="000000"/>
              </a:solidFill>
              <a:latin typeface="Arial"/>
            </a:endParaRPr>
          </a:p>
          <a:p>
            <a:pPr marL="1036440" indent="-230040">
              <a:lnSpc>
                <a:spcPct val="90000"/>
              </a:lnSpc>
              <a:spcAft>
                <a:spcPts val="635"/>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These both have different Source and Destination IP addresses</a:t>
            </a:r>
            <a:endParaRPr b="0" lang="en-US" sz="1600" spc="-1" strike="noStrike">
              <a:solidFill>
                <a:srgbClr val="000000"/>
              </a:solidFill>
              <a:latin typeface="Arial"/>
            </a:endParaRPr>
          </a:p>
          <a:p>
            <a:pPr marL="1036440" indent="-230040">
              <a:lnSpc>
                <a:spcPct val="90000"/>
              </a:lnSpc>
              <a:spcAft>
                <a:spcPts val="635"/>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20 has a Data length of 56 bytes while 22 has a Data length of 48 bytes.</a:t>
            </a:r>
            <a:endParaRPr b="0" lang="en-US" sz="1600" spc="-1" strike="noStrike">
              <a:solidFill>
                <a:srgbClr val="000000"/>
              </a:solidFill>
              <a:latin typeface="Arial"/>
            </a:endParaRPr>
          </a:p>
          <a:p>
            <a:pPr marL="1036440" indent="-230040">
              <a:lnSpc>
                <a:spcPct val="90000"/>
              </a:lnSpc>
              <a:spcAft>
                <a:spcPts val="635"/>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20 requested a response from frame 21, 22 responded to a request from frame 21</a:t>
            </a:r>
            <a:endParaRPr b="0" lang="en-US" sz="1600" spc="-1" strike="noStrike">
              <a:solidFill>
                <a:srgbClr val="000000"/>
              </a:solidFill>
              <a:latin typeface="Arial"/>
            </a:endParaRPr>
          </a:p>
          <a:p>
            <a:pPr marL="1036440" indent="-230040">
              <a:lnSpc>
                <a:spcPct val="90000"/>
              </a:lnSpc>
              <a:spcAft>
                <a:spcPts val="635"/>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22 contains a response time, timestamp, and total time to run</a:t>
            </a:r>
            <a:endParaRPr b="0" lang="en-US" sz="1600" spc="-1" strike="noStrike">
              <a:solidFill>
                <a:srgbClr val="000000"/>
              </a:solidFill>
              <a:latin typeface="Arial"/>
            </a:endParaRPr>
          </a:p>
          <a:p>
            <a:pPr marL="293760" indent="0">
              <a:lnSpc>
                <a:spcPct val="90000"/>
              </a:lnSpc>
              <a:spcBef>
                <a:spcPts val="717"/>
              </a:spcBef>
              <a:buNone/>
              <a:tabLst>
                <a:tab algn="l" pos="0"/>
              </a:tabLst>
            </a:pPr>
            <a:r>
              <a:rPr b="1" lang="en-US" sz="1600" spc="-1" strike="noStrike">
                <a:solidFill>
                  <a:schemeClr val="dk1"/>
                </a:solidFill>
                <a:latin typeface="Calibri"/>
                <a:ea typeface="Noto Sans CJK SC"/>
              </a:rPr>
              <a:t>Do a little Internet research to discover which operating systems use the specific values in their ping commands. What operating system generated the echo request in capture 20?   </a:t>
            </a:r>
            <a:endParaRPr b="0" lang="en-US" sz="1600" spc="-1" strike="noStrike">
              <a:solidFill>
                <a:srgbClr val="000000"/>
              </a:solidFill>
              <a:latin typeface="Arial"/>
            </a:endParaRPr>
          </a:p>
          <a:p>
            <a:pPr marL="690840" indent="-258840">
              <a:lnSpc>
                <a:spcPct val="90000"/>
              </a:lnSpc>
              <a:spcAft>
                <a:spcPts val="850"/>
              </a:spcAft>
              <a:buClr>
                <a:srgbClr val="000000"/>
              </a:buClr>
              <a:buSzPct val="45000"/>
              <a:buFont typeface="Wingdings" charset="2"/>
              <a:buChar char=""/>
              <a:tabLst>
                <a:tab algn="l" pos="0"/>
              </a:tabLst>
            </a:pPr>
            <a:r>
              <a:rPr b="0" lang="en-US" sz="1600" spc="-1" strike="noStrike">
                <a:solidFill>
                  <a:schemeClr val="dk1"/>
                </a:solidFill>
                <a:latin typeface="Calibri"/>
                <a:ea typeface="Noto Sans CJK SC"/>
              </a:rPr>
              <a:t>According to Google’s AI search assistant and the article titled How To Identify Operating System Using TTL Value and Ping Command from OSTECHNIX.com, the operating system that is responding to the Ping request can be determined by looking at the initial Time To Live (TTL) value (Ostechnix, 2024). Linux has a lower initial TTL value of 64 while modern versions of Microsoft Windows operating system have an initial TTL value of 128 (Ostechnix, 2024). Knowing this, and seeing capture 20 has a TTL of 64, I can say that the echo request in 20 was made by a Linux system.</a:t>
            </a:r>
            <a:endParaRPr b="0" lang="en-US" sz="1600" spc="-1" strike="noStrike">
              <a:solidFill>
                <a:srgbClr val="000000"/>
              </a:solidFill>
              <a:latin typeface="Arial"/>
            </a:endParaRPr>
          </a:p>
        </p:txBody>
      </p:sp>
      <p:sp>
        <p:nvSpPr>
          <p:cNvPr id="194" name=""/>
          <p:cNvSpPr txBox="1"/>
          <p:nvPr/>
        </p:nvSpPr>
        <p:spPr>
          <a:xfrm>
            <a:off x="448200" y="5207760"/>
            <a:ext cx="599760" cy="204840"/>
          </a:xfrm>
          <a:prstGeom prst="rect">
            <a:avLst/>
          </a:prstGeom>
          <a:noFill/>
          <a:ln w="18000">
            <a:noFill/>
          </a:ln>
        </p:spPr>
        <p:txBody>
          <a:bodyPr lIns="90000" rIns="90000" tIns="45000" bIns="45000" anchor="t">
            <a:noAutofit/>
          </a:bodyPr>
          <a:p>
            <a:pPr algn="ctr"/>
            <a:r>
              <a:rPr b="0" i="1" lang="en-US" sz="800" spc="-1" strike="noStrike">
                <a:solidFill>
                  <a:srgbClr val="000000"/>
                </a:solidFill>
                <a:latin typeface="Arial"/>
              </a:rPr>
              <a:t>Module 2</a:t>
            </a:r>
            <a:endParaRPr b="0" lang="en-US" sz="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378</TotalTime>
  <Application>LibreOffice/7.4.7.2$Linux_X86_64 LibreOffice_project/40$Build-2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2025-02-25T13:58:32Z</dcterms:created>
  <dc:creator/>
  <dc:description/>
  <dc:language>en-US</dc:language>
  <cp:lastModifiedBy/>
  <dcterms:modified xsi:type="dcterms:W3CDTF">2025-02-28T00:01:50Z</dcterms:modified>
  <cp:revision>14</cp:revision>
  <dc:subject/>
  <dc:title>Blueprint Plans</dc:title>
</cp:coreProperties>
</file>