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53A51-EA8B-480A-9D4C-442953E7415F}" v="3" dt="2023-06-23T23:10:30.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5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a" userId="559782cc6e1eed06" providerId="LiveId" clId="{F8A53A51-EA8B-480A-9D4C-442953E7415F}"/>
    <pc:docChg chg="custSel modSld">
      <pc:chgData name="n a" userId="559782cc6e1eed06" providerId="LiveId" clId="{F8A53A51-EA8B-480A-9D4C-442953E7415F}" dt="2023-06-24T00:06:54.741" v="2735" actId="27636"/>
      <pc:docMkLst>
        <pc:docMk/>
      </pc:docMkLst>
      <pc:sldChg chg="modSp mod">
        <pc:chgData name="n a" userId="559782cc6e1eed06" providerId="LiveId" clId="{F8A53A51-EA8B-480A-9D4C-442953E7415F}" dt="2023-06-23T23:23:16.921" v="93" actId="1076"/>
        <pc:sldMkLst>
          <pc:docMk/>
          <pc:sldMk cId="0" sldId="256"/>
        </pc:sldMkLst>
        <pc:spChg chg="mod">
          <ac:chgData name="n a" userId="559782cc6e1eed06" providerId="LiveId" clId="{F8A53A51-EA8B-480A-9D4C-442953E7415F}" dt="2023-06-23T23:23:16.921" v="93" actId="1076"/>
          <ac:spMkLst>
            <pc:docMk/>
            <pc:sldMk cId="0" sldId="256"/>
            <ac:spMk id="162" creationId="{00000000-0000-0000-0000-000000000000}"/>
          </ac:spMkLst>
        </pc:spChg>
      </pc:sldChg>
      <pc:sldChg chg="modSp mod">
        <pc:chgData name="n a" userId="559782cc6e1eed06" providerId="LiveId" clId="{F8A53A51-EA8B-480A-9D4C-442953E7415F}" dt="2023-06-23T23:07:56.025" v="15" actId="27636"/>
        <pc:sldMkLst>
          <pc:docMk/>
          <pc:sldMk cId="0" sldId="257"/>
        </pc:sldMkLst>
        <pc:spChg chg="mod">
          <ac:chgData name="n a" userId="559782cc6e1eed06" providerId="LiveId" clId="{F8A53A51-EA8B-480A-9D4C-442953E7415F}" dt="2023-06-23T23:07:56.025" v="15" actId="27636"/>
          <ac:spMkLst>
            <pc:docMk/>
            <pc:sldMk cId="0" sldId="257"/>
            <ac:spMk id="164" creationId="{00000000-0000-0000-0000-000000000000}"/>
          </ac:spMkLst>
        </pc:spChg>
        <pc:spChg chg="mod">
          <ac:chgData name="n a" userId="559782cc6e1eed06" providerId="LiveId" clId="{F8A53A51-EA8B-480A-9D4C-442953E7415F}" dt="2023-06-23T23:07:25.283" v="6" actId="120"/>
          <ac:spMkLst>
            <pc:docMk/>
            <pc:sldMk cId="0" sldId="257"/>
            <ac:spMk id="165" creationId="{00000000-0000-0000-0000-000000000000}"/>
          </ac:spMkLst>
        </pc:spChg>
      </pc:sldChg>
      <pc:sldChg chg="modSp mod">
        <pc:chgData name="n a" userId="559782cc6e1eed06" providerId="LiveId" clId="{F8A53A51-EA8B-480A-9D4C-442953E7415F}" dt="2023-06-23T23:07:00.966" v="2" actId="120"/>
        <pc:sldMkLst>
          <pc:docMk/>
          <pc:sldMk cId="0" sldId="258"/>
        </pc:sldMkLst>
        <pc:spChg chg="mod">
          <ac:chgData name="n a" userId="559782cc6e1eed06" providerId="LiveId" clId="{F8A53A51-EA8B-480A-9D4C-442953E7415F}" dt="2023-06-23T23:07:00.966" v="2" actId="120"/>
          <ac:spMkLst>
            <pc:docMk/>
            <pc:sldMk cId="0" sldId="258"/>
            <ac:spMk id="167" creationId="{00000000-0000-0000-0000-000000000000}"/>
          </ac:spMkLst>
        </pc:spChg>
      </pc:sldChg>
      <pc:sldChg chg="modSp mod">
        <pc:chgData name="n a" userId="559782cc6e1eed06" providerId="LiveId" clId="{F8A53A51-EA8B-480A-9D4C-442953E7415F}" dt="2023-06-23T23:07:09.746" v="4" actId="120"/>
        <pc:sldMkLst>
          <pc:docMk/>
          <pc:sldMk cId="0" sldId="259"/>
        </pc:sldMkLst>
        <pc:spChg chg="mod">
          <ac:chgData name="n a" userId="559782cc6e1eed06" providerId="LiveId" clId="{F8A53A51-EA8B-480A-9D4C-442953E7415F}" dt="2023-06-23T23:07:09.746" v="4" actId="120"/>
          <ac:spMkLst>
            <pc:docMk/>
            <pc:sldMk cId="0" sldId="259"/>
            <ac:spMk id="169" creationId="{00000000-0000-0000-0000-000000000000}"/>
          </ac:spMkLst>
        </pc:spChg>
      </pc:sldChg>
      <pc:sldChg chg="modSp mod">
        <pc:chgData name="n a" userId="559782cc6e1eed06" providerId="LiveId" clId="{F8A53A51-EA8B-480A-9D4C-442953E7415F}" dt="2023-06-23T23:27:19.468" v="96" actId="20577"/>
        <pc:sldMkLst>
          <pc:docMk/>
          <pc:sldMk cId="0" sldId="260"/>
        </pc:sldMkLst>
        <pc:spChg chg="mod">
          <ac:chgData name="n a" userId="559782cc6e1eed06" providerId="LiveId" clId="{F8A53A51-EA8B-480A-9D4C-442953E7415F}" dt="2023-06-23T23:27:19.468" v="96" actId="20577"/>
          <ac:spMkLst>
            <pc:docMk/>
            <pc:sldMk cId="0" sldId="260"/>
            <ac:spMk id="170" creationId="{00000000-0000-0000-0000-000000000000}"/>
          </ac:spMkLst>
        </pc:spChg>
        <pc:spChg chg="mod">
          <ac:chgData name="n a" userId="559782cc6e1eed06" providerId="LiveId" clId="{F8A53A51-EA8B-480A-9D4C-442953E7415F}" dt="2023-06-23T23:07:39.395" v="8" actId="120"/>
          <ac:spMkLst>
            <pc:docMk/>
            <pc:sldMk cId="0" sldId="260"/>
            <ac:spMk id="171" creationId="{00000000-0000-0000-0000-000000000000}"/>
          </ac:spMkLst>
        </pc:spChg>
      </pc:sldChg>
      <pc:sldChg chg="modSp mod">
        <pc:chgData name="n a" userId="559782cc6e1eed06" providerId="LiveId" clId="{F8A53A51-EA8B-480A-9D4C-442953E7415F}" dt="2023-06-23T23:08:35.055" v="16" actId="14861"/>
        <pc:sldMkLst>
          <pc:docMk/>
          <pc:sldMk cId="0" sldId="261"/>
        </pc:sldMkLst>
        <pc:spChg chg="mod">
          <ac:chgData name="n a" userId="559782cc6e1eed06" providerId="LiveId" clId="{F8A53A51-EA8B-480A-9D4C-442953E7415F}" dt="2023-06-23T23:07:55.890" v="10" actId="27636"/>
          <ac:spMkLst>
            <pc:docMk/>
            <pc:sldMk cId="0" sldId="261"/>
            <ac:spMk id="172" creationId="{00000000-0000-0000-0000-000000000000}"/>
          </ac:spMkLst>
        </pc:spChg>
        <pc:spChg chg="mod">
          <ac:chgData name="n a" userId="559782cc6e1eed06" providerId="LiveId" clId="{F8A53A51-EA8B-480A-9D4C-442953E7415F}" dt="2023-06-23T23:08:35.055" v="16" actId="14861"/>
          <ac:spMkLst>
            <pc:docMk/>
            <pc:sldMk cId="0" sldId="261"/>
            <ac:spMk id="174" creationId="{00000000-0000-0000-0000-000000000000}"/>
          </ac:spMkLst>
        </pc:spChg>
      </pc:sldChg>
      <pc:sldChg chg="modSp mod">
        <pc:chgData name="n a" userId="559782cc6e1eed06" providerId="LiveId" clId="{F8A53A51-EA8B-480A-9D4C-442953E7415F}" dt="2023-06-23T23:08:43.943" v="17" actId="14861"/>
        <pc:sldMkLst>
          <pc:docMk/>
          <pc:sldMk cId="0" sldId="262"/>
        </pc:sldMkLst>
        <pc:spChg chg="mod">
          <ac:chgData name="n a" userId="559782cc6e1eed06" providerId="LiveId" clId="{F8A53A51-EA8B-480A-9D4C-442953E7415F}" dt="2023-06-23T23:08:43.943" v="17" actId="14861"/>
          <ac:spMkLst>
            <pc:docMk/>
            <pc:sldMk cId="0" sldId="262"/>
            <ac:spMk id="179" creationId="{00000000-0000-0000-0000-000000000000}"/>
          </ac:spMkLst>
        </pc:spChg>
      </pc:sldChg>
      <pc:sldChg chg="modSp mod">
        <pc:chgData name="n a" userId="559782cc6e1eed06" providerId="LiveId" clId="{F8A53A51-EA8B-480A-9D4C-442953E7415F}" dt="2023-06-23T23:38:14.901" v="394" actId="313"/>
        <pc:sldMkLst>
          <pc:docMk/>
          <pc:sldMk cId="0" sldId="263"/>
        </pc:sldMkLst>
        <pc:spChg chg="mod">
          <ac:chgData name="n a" userId="559782cc6e1eed06" providerId="LiveId" clId="{F8A53A51-EA8B-480A-9D4C-442953E7415F}" dt="2023-06-23T23:38:14.901" v="394" actId="313"/>
          <ac:spMkLst>
            <pc:docMk/>
            <pc:sldMk cId="0" sldId="263"/>
            <ac:spMk id="183" creationId="{00000000-0000-0000-0000-000000000000}"/>
          </ac:spMkLst>
        </pc:spChg>
        <pc:spChg chg="mod">
          <ac:chgData name="n a" userId="559782cc6e1eed06" providerId="LiveId" clId="{F8A53A51-EA8B-480A-9D4C-442953E7415F}" dt="2023-06-23T23:08:56.086" v="19" actId="120"/>
          <ac:spMkLst>
            <pc:docMk/>
            <pc:sldMk cId="0" sldId="263"/>
            <ac:spMk id="184" creationId="{00000000-0000-0000-0000-000000000000}"/>
          </ac:spMkLst>
        </pc:spChg>
      </pc:sldChg>
      <pc:sldChg chg="modSp mod">
        <pc:chgData name="n a" userId="559782cc6e1eed06" providerId="LiveId" clId="{F8A53A51-EA8B-480A-9D4C-442953E7415F}" dt="2023-06-23T23:09:23.453" v="22" actId="113"/>
        <pc:sldMkLst>
          <pc:docMk/>
          <pc:sldMk cId="0" sldId="264"/>
        </pc:sldMkLst>
        <pc:spChg chg="mod">
          <ac:chgData name="n a" userId="559782cc6e1eed06" providerId="LiveId" clId="{F8A53A51-EA8B-480A-9D4C-442953E7415F}" dt="2023-06-23T23:07:55.944" v="11" actId="27636"/>
          <ac:spMkLst>
            <pc:docMk/>
            <pc:sldMk cId="0" sldId="264"/>
            <ac:spMk id="185" creationId="{00000000-0000-0000-0000-000000000000}"/>
          </ac:spMkLst>
        </pc:spChg>
        <pc:spChg chg="mod">
          <ac:chgData name="n a" userId="559782cc6e1eed06" providerId="LiveId" clId="{F8A53A51-EA8B-480A-9D4C-442953E7415F}" dt="2023-06-23T23:09:23.453" v="22" actId="113"/>
          <ac:spMkLst>
            <pc:docMk/>
            <pc:sldMk cId="0" sldId="264"/>
            <ac:spMk id="186" creationId="{00000000-0000-0000-0000-000000000000}"/>
          </ac:spMkLst>
        </pc:spChg>
      </pc:sldChg>
      <pc:sldChg chg="modSp mod">
        <pc:chgData name="n a" userId="559782cc6e1eed06" providerId="LiveId" clId="{F8A53A51-EA8B-480A-9D4C-442953E7415F}" dt="2023-06-23T23:09:59.365" v="26" actId="1076"/>
        <pc:sldMkLst>
          <pc:docMk/>
          <pc:sldMk cId="0" sldId="265"/>
        </pc:sldMkLst>
        <pc:spChg chg="mod">
          <ac:chgData name="n a" userId="559782cc6e1eed06" providerId="LiveId" clId="{F8A53A51-EA8B-480A-9D4C-442953E7415F}" dt="2023-06-23T23:09:59.365" v="26" actId="1076"/>
          <ac:spMkLst>
            <pc:docMk/>
            <pc:sldMk cId="0" sldId="265"/>
            <ac:spMk id="187" creationId="{00000000-0000-0000-0000-000000000000}"/>
          </ac:spMkLst>
        </pc:spChg>
        <pc:spChg chg="mod">
          <ac:chgData name="n a" userId="559782cc6e1eed06" providerId="LiveId" clId="{F8A53A51-EA8B-480A-9D4C-442953E7415F}" dt="2023-06-23T23:09:54.189" v="25" actId="14861"/>
          <ac:spMkLst>
            <pc:docMk/>
            <pc:sldMk cId="0" sldId="265"/>
            <ac:spMk id="189" creationId="{00000000-0000-0000-0000-000000000000}"/>
          </ac:spMkLst>
        </pc:spChg>
      </pc:sldChg>
      <pc:sldChg chg="modSp mod">
        <pc:chgData name="n a" userId="559782cc6e1eed06" providerId="LiveId" clId="{F8A53A51-EA8B-480A-9D4C-442953E7415F}" dt="2023-06-23T23:40:56.137" v="576" actId="20577"/>
        <pc:sldMkLst>
          <pc:docMk/>
          <pc:sldMk cId="0" sldId="266"/>
        </pc:sldMkLst>
        <pc:spChg chg="mod">
          <ac:chgData name="n a" userId="559782cc6e1eed06" providerId="LiveId" clId="{F8A53A51-EA8B-480A-9D4C-442953E7415F}" dt="2023-06-23T23:40:56.137" v="576" actId="20577"/>
          <ac:spMkLst>
            <pc:docMk/>
            <pc:sldMk cId="0" sldId="266"/>
            <ac:spMk id="190" creationId="{00000000-0000-0000-0000-000000000000}"/>
          </ac:spMkLst>
        </pc:spChg>
        <pc:spChg chg="mod">
          <ac:chgData name="n a" userId="559782cc6e1eed06" providerId="LiveId" clId="{F8A53A51-EA8B-480A-9D4C-442953E7415F}" dt="2023-06-23T23:10:14.904" v="28" actId="14100"/>
          <ac:spMkLst>
            <pc:docMk/>
            <pc:sldMk cId="0" sldId="266"/>
            <ac:spMk id="191" creationId="{00000000-0000-0000-0000-000000000000}"/>
          </ac:spMkLst>
        </pc:spChg>
      </pc:sldChg>
      <pc:sldChg chg="modSp mod">
        <pc:chgData name="n a" userId="559782cc6e1eed06" providerId="LiveId" clId="{F8A53A51-EA8B-480A-9D4C-442953E7415F}" dt="2023-06-23T23:10:39.107" v="35" actId="14861"/>
        <pc:sldMkLst>
          <pc:docMk/>
          <pc:sldMk cId="0" sldId="267"/>
        </pc:sldMkLst>
        <pc:spChg chg="mod">
          <ac:chgData name="n a" userId="559782cc6e1eed06" providerId="LiveId" clId="{F8A53A51-EA8B-480A-9D4C-442953E7415F}" dt="2023-06-23T23:10:39.107" v="35" actId="14861"/>
          <ac:spMkLst>
            <pc:docMk/>
            <pc:sldMk cId="0" sldId="267"/>
            <ac:spMk id="194" creationId="{00000000-0000-0000-0000-000000000000}"/>
          </ac:spMkLst>
        </pc:spChg>
      </pc:sldChg>
      <pc:sldChg chg="modSp mod">
        <pc:chgData name="n a" userId="559782cc6e1eed06" providerId="LiveId" clId="{F8A53A51-EA8B-480A-9D4C-442953E7415F}" dt="2023-06-23T23:10:56.580" v="37" actId="255"/>
        <pc:sldMkLst>
          <pc:docMk/>
          <pc:sldMk cId="0" sldId="268"/>
        </pc:sldMkLst>
        <pc:spChg chg="mod">
          <ac:chgData name="n a" userId="559782cc6e1eed06" providerId="LiveId" clId="{F8A53A51-EA8B-480A-9D4C-442953E7415F}" dt="2023-06-23T23:10:56.580" v="37" actId="255"/>
          <ac:spMkLst>
            <pc:docMk/>
            <pc:sldMk cId="0" sldId="268"/>
            <ac:spMk id="196" creationId="{00000000-0000-0000-0000-000000000000}"/>
          </ac:spMkLst>
        </pc:spChg>
      </pc:sldChg>
      <pc:sldChg chg="modSp mod">
        <pc:chgData name="n a" userId="559782cc6e1eed06" providerId="LiveId" clId="{F8A53A51-EA8B-480A-9D4C-442953E7415F}" dt="2023-06-23T23:11:23.292" v="42" actId="255"/>
        <pc:sldMkLst>
          <pc:docMk/>
          <pc:sldMk cId="0" sldId="269"/>
        </pc:sldMkLst>
        <pc:spChg chg="mod">
          <ac:chgData name="n a" userId="559782cc6e1eed06" providerId="LiveId" clId="{F8A53A51-EA8B-480A-9D4C-442953E7415F}" dt="2023-06-23T23:11:23.292" v="42" actId="255"/>
          <ac:spMkLst>
            <pc:docMk/>
            <pc:sldMk cId="0" sldId="269"/>
            <ac:spMk id="197" creationId="{00000000-0000-0000-0000-000000000000}"/>
          </ac:spMkLst>
        </pc:spChg>
      </pc:sldChg>
      <pc:sldChg chg="modSp mod">
        <pc:chgData name="n a" userId="559782cc6e1eed06" providerId="LiveId" clId="{F8A53A51-EA8B-480A-9D4C-442953E7415F}" dt="2023-06-23T23:11:38.412" v="44" actId="255"/>
        <pc:sldMkLst>
          <pc:docMk/>
          <pc:sldMk cId="0" sldId="270"/>
        </pc:sldMkLst>
        <pc:spChg chg="mod">
          <ac:chgData name="n a" userId="559782cc6e1eed06" providerId="LiveId" clId="{F8A53A51-EA8B-480A-9D4C-442953E7415F}" dt="2023-06-23T23:11:38.412" v="44" actId="255"/>
          <ac:spMkLst>
            <pc:docMk/>
            <pc:sldMk cId="0" sldId="270"/>
            <ac:spMk id="198" creationId="{00000000-0000-0000-0000-000000000000}"/>
          </ac:spMkLst>
        </pc:spChg>
      </pc:sldChg>
      <pc:sldChg chg="modSp mod">
        <pc:chgData name="n a" userId="559782cc6e1eed06" providerId="LiveId" clId="{F8A53A51-EA8B-480A-9D4C-442953E7415F}" dt="2023-06-23T23:12:02.808" v="48" actId="20577"/>
        <pc:sldMkLst>
          <pc:docMk/>
          <pc:sldMk cId="0" sldId="271"/>
        </pc:sldMkLst>
        <pc:spChg chg="mod">
          <ac:chgData name="n a" userId="559782cc6e1eed06" providerId="LiveId" clId="{F8A53A51-EA8B-480A-9D4C-442953E7415F}" dt="2023-06-23T23:12:02.808" v="48" actId="20577"/>
          <ac:spMkLst>
            <pc:docMk/>
            <pc:sldMk cId="0" sldId="271"/>
            <ac:spMk id="199" creationId="{00000000-0000-0000-0000-000000000000}"/>
          </ac:spMkLst>
        </pc:spChg>
      </pc:sldChg>
      <pc:sldChg chg="modSp mod">
        <pc:chgData name="n a" userId="559782cc6e1eed06" providerId="LiveId" clId="{F8A53A51-EA8B-480A-9D4C-442953E7415F}" dt="2023-06-23T23:44:56.431" v="1003" actId="313"/>
        <pc:sldMkLst>
          <pc:docMk/>
          <pc:sldMk cId="0" sldId="272"/>
        </pc:sldMkLst>
        <pc:spChg chg="mod">
          <ac:chgData name="n a" userId="559782cc6e1eed06" providerId="LiveId" clId="{F8A53A51-EA8B-480A-9D4C-442953E7415F}" dt="2023-06-23T23:44:56.431" v="1003" actId="313"/>
          <ac:spMkLst>
            <pc:docMk/>
            <pc:sldMk cId="0" sldId="272"/>
            <ac:spMk id="201" creationId="{00000000-0000-0000-0000-000000000000}"/>
          </ac:spMkLst>
        </pc:spChg>
        <pc:spChg chg="mod">
          <ac:chgData name="n a" userId="559782cc6e1eed06" providerId="LiveId" clId="{F8A53A51-EA8B-480A-9D4C-442953E7415F}" dt="2023-06-23T23:41:14.095" v="578" actId="20577"/>
          <ac:spMkLst>
            <pc:docMk/>
            <pc:sldMk cId="0" sldId="272"/>
            <ac:spMk id="202" creationId="{00000000-0000-0000-0000-000000000000}"/>
          </ac:spMkLst>
        </pc:spChg>
      </pc:sldChg>
      <pc:sldChg chg="modSp mod">
        <pc:chgData name="n a" userId="559782cc6e1eed06" providerId="LiveId" clId="{F8A53A51-EA8B-480A-9D4C-442953E7415F}" dt="2023-06-23T23:12:24.715" v="51" actId="120"/>
        <pc:sldMkLst>
          <pc:docMk/>
          <pc:sldMk cId="0" sldId="273"/>
        </pc:sldMkLst>
        <pc:spChg chg="mod">
          <ac:chgData name="n a" userId="559782cc6e1eed06" providerId="LiveId" clId="{F8A53A51-EA8B-480A-9D4C-442953E7415F}" dt="2023-06-23T23:12:24.715" v="51" actId="120"/>
          <ac:spMkLst>
            <pc:docMk/>
            <pc:sldMk cId="0" sldId="273"/>
            <ac:spMk id="203" creationId="{00000000-0000-0000-0000-000000000000}"/>
          </ac:spMkLst>
        </pc:spChg>
        <pc:spChg chg="mod">
          <ac:chgData name="n a" userId="559782cc6e1eed06" providerId="LiveId" clId="{F8A53A51-EA8B-480A-9D4C-442953E7415F}" dt="2023-06-23T23:07:55.991" v="14" actId="27636"/>
          <ac:spMkLst>
            <pc:docMk/>
            <pc:sldMk cId="0" sldId="273"/>
            <ac:spMk id="204" creationId="{00000000-0000-0000-0000-000000000000}"/>
          </ac:spMkLst>
        </pc:spChg>
      </pc:sldChg>
      <pc:sldChg chg="modSp mod">
        <pc:chgData name="n a" userId="559782cc6e1eed06" providerId="LiveId" clId="{F8A53A51-EA8B-480A-9D4C-442953E7415F}" dt="2023-06-23T23:12:38.464" v="54" actId="14100"/>
        <pc:sldMkLst>
          <pc:docMk/>
          <pc:sldMk cId="0" sldId="274"/>
        </pc:sldMkLst>
        <pc:spChg chg="mod">
          <ac:chgData name="n a" userId="559782cc6e1eed06" providerId="LiveId" clId="{F8A53A51-EA8B-480A-9D4C-442953E7415F}" dt="2023-06-23T23:12:38.464" v="54" actId="14100"/>
          <ac:spMkLst>
            <pc:docMk/>
            <pc:sldMk cId="0" sldId="274"/>
            <ac:spMk id="206" creationId="{00000000-0000-0000-0000-000000000000}"/>
          </ac:spMkLst>
        </pc:spChg>
      </pc:sldChg>
      <pc:sldChg chg="modSp mod">
        <pc:chgData name="n a" userId="559782cc6e1eed06" providerId="LiveId" clId="{F8A53A51-EA8B-480A-9D4C-442953E7415F}" dt="2023-06-23T23:50:38.074" v="1401" actId="113"/>
        <pc:sldMkLst>
          <pc:docMk/>
          <pc:sldMk cId="0" sldId="275"/>
        </pc:sldMkLst>
        <pc:spChg chg="mod">
          <ac:chgData name="n a" userId="559782cc6e1eed06" providerId="LiveId" clId="{F8A53A51-EA8B-480A-9D4C-442953E7415F}" dt="2023-06-23T23:50:38.074" v="1401" actId="113"/>
          <ac:spMkLst>
            <pc:docMk/>
            <pc:sldMk cId="0" sldId="275"/>
            <ac:spMk id="209" creationId="{00000000-0000-0000-0000-000000000000}"/>
          </ac:spMkLst>
        </pc:spChg>
        <pc:spChg chg="mod">
          <ac:chgData name="n a" userId="559782cc6e1eed06" providerId="LiveId" clId="{F8A53A51-EA8B-480A-9D4C-442953E7415F}" dt="2023-06-23T23:12:53.398" v="56" actId="120"/>
          <ac:spMkLst>
            <pc:docMk/>
            <pc:sldMk cId="0" sldId="275"/>
            <ac:spMk id="210" creationId="{00000000-0000-0000-0000-000000000000}"/>
          </ac:spMkLst>
        </pc:spChg>
      </pc:sldChg>
      <pc:sldChg chg="modSp mod">
        <pc:chgData name="n a" userId="559782cc6e1eed06" providerId="LiveId" clId="{F8A53A51-EA8B-480A-9D4C-442953E7415F}" dt="2023-06-23T23:13:33.696" v="66" actId="113"/>
        <pc:sldMkLst>
          <pc:docMk/>
          <pc:sldMk cId="0" sldId="276"/>
        </pc:sldMkLst>
        <pc:spChg chg="mod">
          <ac:chgData name="n a" userId="559782cc6e1eed06" providerId="LiveId" clId="{F8A53A51-EA8B-480A-9D4C-442953E7415F}" dt="2023-06-23T23:13:33.696" v="66" actId="113"/>
          <ac:spMkLst>
            <pc:docMk/>
            <pc:sldMk cId="0" sldId="276"/>
            <ac:spMk id="211" creationId="{00000000-0000-0000-0000-000000000000}"/>
          </ac:spMkLst>
        </pc:spChg>
      </pc:sldChg>
      <pc:sldChg chg="modSp mod">
        <pc:chgData name="n a" userId="559782cc6e1eed06" providerId="LiveId" clId="{F8A53A51-EA8B-480A-9D4C-442953E7415F}" dt="2023-06-23T23:13:24.799" v="64" actId="113"/>
        <pc:sldMkLst>
          <pc:docMk/>
          <pc:sldMk cId="0" sldId="277"/>
        </pc:sldMkLst>
        <pc:spChg chg="mod">
          <ac:chgData name="n a" userId="559782cc6e1eed06" providerId="LiveId" clId="{F8A53A51-EA8B-480A-9D4C-442953E7415F}" dt="2023-06-23T23:13:24.799" v="64" actId="113"/>
          <ac:spMkLst>
            <pc:docMk/>
            <pc:sldMk cId="0" sldId="277"/>
            <ac:spMk id="214" creationId="{00000000-0000-0000-0000-000000000000}"/>
          </ac:spMkLst>
        </pc:spChg>
      </pc:sldChg>
      <pc:sldChg chg="modSp mod">
        <pc:chgData name="n a" userId="559782cc6e1eed06" providerId="LiveId" clId="{F8A53A51-EA8B-480A-9D4C-442953E7415F}" dt="2023-06-23T23:13:59.186" v="71" actId="120"/>
        <pc:sldMkLst>
          <pc:docMk/>
          <pc:sldMk cId="0" sldId="278"/>
        </pc:sldMkLst>
        <pc:spChg chg="mod">
          <ac:chgData name="n a" userId="559782cc6e1eed06" providerId="LiveId" clId="{F8A53A51-EA8B-480A-9D4C-442953E7415F}" dt="2023-06-23T23:13:59.186" v="71" actId="120"/>
          <ac:spMkLst>
            <pc:docMk/>
            <pc:sldMk cId="0" sldId="278"/>
            <ac:spMk id="217" creationId="{00000000-0000-0000-0000-000000000000}"/>
          </ac:spMkLst>
        </pc:spChg>
      </pc:sldChg>
      <pc:sldChg chg="modSp mod">
        <pc:chgData name="n a" userId="559782cc6e1eed06" providerId="LiveId" clId="{F8A53A51-EA8B-480A-9D4C-442953E7415F}" dt="2023-06-23T23:14:17.129" v="76" actId="14861"/>
        <pc:sldMkLst>
          <pc:docMk/>
          <pc:sldMk cId="0" sldId="279"/>
        </pc:sldMkLst>
        <pc:spChg chg="mod">
          <ac:chgData name="n a" userId="559782cc6e1eed06" providerId="LiveId" clId="{F8A53A51-EA8B-480A-9D4C-442953E7415F}" dt="2023-06-23T23:14:17.129" v="76" actId="14861"/>
          <ac:spMkLst>
            <pc:docMk/>
            <pc:sldMk cId="0" sldId="279"/>
            <ac:spMk id="220" creationId="{00000000-0000-0000-0000-000000000000}"/>
          </ac:spMkLst>
        </pc:spChg>
      </pc:sldChg>
      <pc:sldChg chg="modSp mod">
        <pc:chgData name="n a" userId="559782cc6e1eed06" providerId="LiveId" clId="{F8A53A51-EA8B-480A-9D4C-442953E7415F}" dt="2023-06-23T23:54:14.075" v="1793" actId="20577"/>
        <pc:sldMkLst>
          <pc:docMk/>
          <pc:sldMk cId="0" sldId="280"/>
        </pc:sldMkLst>
        <pc:spChg chg="mod">
          <ac:chgData name="n a" userId="559782cc6e1eed06" providerId="LiveId" clId="{F8A53A51-EA8B-480A-9D4C-442953E7415F}" dt="2023-06-23T23:14:38.423" v="81" actId="120"/>
          <ac:spMkLst>
            <pc:docMk/>
            <pc:sldMk cId="0" sldId="280"/>
            <ac:spMk id="223" creationId="{00000000-0000-0000-0000-000000000000}"/>
          </ac:spMkLst>
        </pc:spChg>
        <pc:spChg chg="mod">
          <ac:chgData name="n a" userId="559782cc6e1eed06" providerId="LiveId" clId="{F8A53A51-EA8B-480A-9D4C-442953E7415F}" dt="2023-06-23T23:54:14.075" v="1793" actId="20577"/>
          <ac:spMkLst>
            <pc:docMk/>
            <pc:sldMk cId="0" sldId="280"/>
            <ac:spMk id="224" creationId="{00000000-0000-0000-0000-000000000000}"/>
          </ac:spMkLst>
        </pc:spChg>
      </pc:sldChg>
      <pc:sldChg chg="modSp mod">
        <pc:chgData name="n a" userId="559782cc6e1eed06" providerId="LiveId" clId="{F8A53A51-EA8B-480A-9D4C-442953E7415F}" dt="2023-06-24T00:06:54.741" v="2735" actId="27636"/>
        <pc:sldMkLst>
          <pc:docMk/>
          <pc:sldMk cId="0" sldId="281"/>
        </pc:sldMkLst>
        <pc:spChg chg="mod">
          <ac:chgData name="n a" userId="559782cc6e1eed06" providerId="LiveId" clId="{F8A53A51-EA8B-480A-9D4C-442953E7415F}" dt="2023-06-23T23:14:57.536" v="86" actId="14861"/>
          <ac:spMkLst>
            <pc:docMk/>
            <pc:sldMk cId="0" sldId="281"/>
            <ac:spMk id="225" creationId="{00000000-0000-0000-0000-000000000000}"/>
          </ac:spMkLst>
        </pc:spChg>
        <pc:spChg chg="mod">
          <ac:chgData name="n a" userId="559782cc6e1eed06" providerId="LiveId" clId="{F8A53A51-EA8B-480A-9D4C-442953E7415F}" dt="2023-06-24T00:06:54.741" v="2735" actId="27636"/>
          <ac:spMkLst>
            <pc:docMk/>
            <pc:sldMk cId="0" sldId="281"/>
            <ac:spMk id="226" creationId="{00000000-0000-0000-0000-000000000000}"/>
          </ac:spMkLst>
        </pc:spChg>
      </pc:sldChg>
      <pc:sldChg chg="modSp mod">
        <pc:chgData name="n a" userId="559782cc6e1eed06" providerId="LiveId" clId="{F8A53A51-EA8B-480A-9D4C-442953E7415F}" dt="2023-06-23T23:15:18.079" v="91" actId="120"/>
        <pc:sldMkLst>
          <pc:docMk/>
          <pc:sldMk cId="0" sldId="282"/>
        </pc:sldMkLst>
        <pc:spChg chg="mod">
          <ac:chgData name="n a" userId="559782cc6e1eed06" providerId="LiveId" clId="{F8A53A51-EA8B-480A-9D4C-442953E7415F}" dt="2023-06-23T23:15:18.079" v="91" actId="120"/>
          <ac:spMkLst>
            <pc:docMk/>
            <pc:sldMk cId="0" sldId="282"/>
            <ac:spMk id="22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4AFB62CC-0BB7-4883-86A7-C60436EE9167}"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43"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44"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4739D108-F214-4454-B4A0-AA7520ADC388}"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4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4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4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49"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58F2B7EB-BD88-4271-9F17-33CD754B19CE}"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51"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52"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53"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54"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55"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56"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A139353B-589F-4821-A9B3-B4F2EE30B196}"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698BF751-0B14-4944-8125-40FA8650B803}"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7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F4A9FE94-2150-4F03-BC90-1881CFAC4C95}"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7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884941B3-22EC-4D39-9F64-D63C41C0DB07}"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7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7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F7219A8E-027E-495D-9EBE-8BC90BFBAA88}"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999AA440-E564-4EC4-885D-8106BFB24993}"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BEAFC924-29FB-41CD-B8BB-0FE8FD98AEEF}"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7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8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8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AAB0C126-CAAD-4324-98A6-36341D033DE2}"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22"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4BDF2153-F8F0-48BE-9A09-B0CCF3CE9717}"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8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8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8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760A5B8E-5B97-46F8-97BF-264381F39201}"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8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8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8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8EA7869B-91FA-437D-B5BC-0D4A50A9817B}"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9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9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75A49B1E-FE52-4714-A8D3-FA807F991B11}"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9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9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9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9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95BC6746-99CA-4E56-B449-937412C717A1}"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9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0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0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0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0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0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3992AE22-8616-4DA7-8A6F-BC1D0018F962}"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646B1CA5-42DE-4FEE-BCA6-57DFF9022E87}"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11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5AA4B73B-FDA8-47ED-8F67-B31AD349169F}"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12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C0107C21-6FE6-41CA-BA1F-97D7A8AE350E}"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12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2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CB9A158F-40A4-45CF-BD60-69895C82651B}"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D13476C4-6A0B-4F3E-92C8-F3B1EDCFA143}"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24"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D2E2F161-E7BA-4A6A-9014-D03AA95F22C2}"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17DFD885-A32B-4363-8456-8B482614500F}"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12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2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2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BB368678-840B-470D-A8B9-A8921575F696}"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13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3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3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D52061D7-BFDD-4D7A-B03C-5A7931298104}"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13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3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3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E43B8905-B588-42D4-8746-DC8B48617F2F}"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13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4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BFF31C9C-75D5-4962-992A-753BDE4B9976}"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14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4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4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4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63678C63-9FEB-4FB2-B473-B8BAD3E636E1}"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14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4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4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5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5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15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DF6DFFF6-C618-4A88-99D0-81E4FAF5642F}"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2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2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ACD19793-F7A3-4BE9-A379-88BDA64877BF}"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53E4894-DB28-4B1B-ADAF-8CEFEA922067}"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9"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C128C0C-E749-4791-A115-7798025D77C2}"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3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3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3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7EF139C0-F4AB-4FC0-8EB6-9C198CAFFF6B}"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3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3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37"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6960312D-CB67-487A-8691-9BD476687504}"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orbel"/>
            </a:endParaRPr>
          </a:p>
        </p:txBody>
      </p:sp>
      <p:sp>
        <p:nvSpPr>
          <p:cNvPr id="3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4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41"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2400" b="0" strike="noStrike" spc="-1">
              <a:solidFill>
                <a:srgbClr val="000000"/>
              </a:solidFill>
              <a:latin typeface="Corbe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1155F568-302E-498B-BA9F-A92C62CE0B92}"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21" name="Group 13"/>
          <p:cNvGrpSpPr/>
          <p:nvPr/>
        </p:nvGrpSpPr>
        <p:grpSpPr>
          <a:xfrm>
            <a:off x="0" y="0"/>
            <a:ext cx="2131560" cy="6857640"/>
            <a:chOff x="0" y="0"/>
            <a:chExt cx="2131560" cy="6857640"/>
          </a:xfrm>
        </p:grpSpPr>
        <p:sp>
          <p:nvSpPr>
            <p:cNvPr id="22" name="Freeform 6"/>
            <p:cNvSpPr/>
            <p:nvPr/>
          </p:nvSpPr>
          <p:spPr>
            <a:xfrm>
              <a:off x="0" y="0"/>
              <a:ext cx="1072800" cy="5290920"/>
            </a:xfrm>
            <a:custGeom>
              <a:avLst/>
              <a:gdLst>
                <a:gd name="textAreaLeft" fmla="*/ 0 w 1072800"/>
                <a:gd name="textAreaRight" fmla="*/ 1073160 w 1072800"/>
                <a:gd name="textAreaTop" fmla="*/ 0 h 5290920"/>
                <a:gd name="textAreaBottom" fmla="*/ 5291280 h 5290920"/>
              </a:gdLst>
              <a:ahLst/>
              <a:cxnLst/>
              <a:rect l="textAreaLeft" t="textAreaTop" r="textAreaRight" b="textAreaBottom"/>
              <a:pathLst>
                <a:path w="676" h="3333">
                  <a:moveTo>
                    <a:pt x="0" y="3132"/>
                  </a:moveTo>
                  <a:lnTo>
                    <a:pt x="0" y="3312"/>
                  </a:lnTo>
                  <a:lnTo>
                    <a:pt x="126" y="3333"/>
                  </a:lnTo>
                  <a:lnTo>
                    <a:pt x="676" y="0"/>
                  </a:lnTo>
                  <a:lnTo>
                    <a:pt x="514" y="0"/>
                  </a:lnTo>
                  <a:lnTo>
                    <a:pt x="0" y="3132"/>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2" name="Freeform 7"/>
            <p:cNvSpPr/>
            <p:nvPr/>
          </p:nvSpPr>
          <p:spPr>
            <a:xfrm>
              <a:off x="0" y="0"/>
              <a:ext cx="758520" cy="4624200"/>
            </a:xfrm>
            <a:custGeom>
              <a:avLst/>
              <a:gdLst>
                <a:gd name="textAreaLeft" fmla="*/ 0 w 758520"/>
                <a:gd name="textAreaRight" fmla="*/ 758880 w 758520"/>
                <a:gd name="textAreaTop" fmla="*/ 0 h 4624200"/>
                <a:gd name="textAreaBottom" fmla="*/ 4624560 h 4624200"/>
              </a:gdLst>
              <a:ahLst/>
              <a:cxnLst/>
              <a:rect l="textAreaLeft" t="textAreaTop" r="textAreaRight" b="textAreaBottom"/>
              <a:pathLst>
                <a:path w="478" h="2913">
                  <a:moveTo>
                    <a:pt x="478" y="0"/>
                  </a:moveTo>
                  <a:lnTo>
                    <a:pt x="318" y="0"/>
                  </a:lnTo>
                  <a:lnTo>
                    <a:pt x="0" y="1938"/>
                  </a:lnTo>
                  <a:lnTo>
                    <a:pt x="0" y="2913"/>
                  </a:lnTo>
                  <a:lnTo>
                    <a:pt x="478" y="0"/>
                  </a:lnTo>
                  <a:close/>
                </a:path>
              </a:pathLst>
            </a:custGeom>
            <a:solidFill>
              <a:schemeClr val="tx1">
                <a:lumMod val="65000"/>
                <a:lumOff val="3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3" name="Freeform 8"/>
            <p:cNvSpPr/>
            <p:nvPr/>
          </p:nvSpPr>
          <p:spPr>
            <a:xfrm>
              <a:off x="0" y="5662440"/>
              <a:ext cx="906120" cy="1195200"/>
            </a:xfrm>
            <a:custGeom>
              <a:avLst/>
              <a:gdLst>
                <a:gd name="textAreaLeft" fmla="*/ 0 w 906120"/>
                <a:gd name="textAreaRight" fmla="*/ 906480 w 906120"/>
                <a:gd name="textAreaTop" fmla="*/ 0 h 1195200"/>
                <a:gd name="textAreaBottom" fmla="*/ 1195560 h 1195200"/>
              </a:gdLst>
              <a:ahLst/>
              <a:cxnLst/>
              <a:rect l="textAreaLeft" t="textAreaTop" r="textAreaRight" b="textAreaBottom"/>
              <a:pathLst>
                <a:path w="571" h="753">
                  <a:moveTo>
                    <a:pt x="0" y="0"/>
                  </a:moveTo>
                  <a:lnTo>
                    <a:pt x="0" y="12"/>
                  </a:lnTo>
                  <a:lnTo>
                    <a:pt x="538" y="753"/>
                  </a:lnTo>
                  <a:lnTo>
                    <a:pt x="571" y="753"/>
                  </a:lnTo>
                  <a:lnTo>
                    <a:pt x="0" y="0"/>
                  </a:lnTo>
                  <a:close/>
                </a:path>
              </a:pathLst>
            </a:custGeom>
            <a:solidFill>
              <a:schemeClr val="tx1">
                <a:lumMod val="85000"/>
                <a:lumOff val="1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4" name="Freeform 9"/>
            <p:cNvSpPr/>
            <p:nvPr/>
          </p:nvSpPr>
          <p:spPr>
            <a:xfrm>
              <a:off x="0" y="5295960"/>
              <a:ext cx="1487160" cy="1561680"/>
            </a:xfrm>
            <a:custGeom>
              <a:avLst/>
              <a:gdLst>
                <a:gd name="textAreaLeft" fmla="*/ 0 w 1487160"/>
                <a:gd name="textAreaRight" fmla="*/ 1487520 w 1487160"/>
                <a:gd name="textAreaTop" fmla="*/ 0 h 1561680"/>
                <a:gd name="textAreaBottom" fmla="*/ 1562040 h 1561680"/>
              </a:gdLst>
              <a:ahLst/>
              <a:cxnLst/>
              <a:rect l="textAreaLeft" t="textAreaTop" r="textAreaRight" b="textAreaBottom"/>
              <a:pathLst>
                <a:path w="937" h="984">
                  <a:moveTo>
                    <a:pt x="0" y="0"/>
                  </a:moveTo>
                  <a:lnTo>
                    <a:pt x="0" y="3"/>
                  </a:lnTo>
                  <a:lnTo>
                    <a:pt x="901" y="984"/>
                  </a:lnTo>
                  <a:lnTo>
                    <a:pt x="937" y="984"/>
                  </a:lnTo>
                  <a:lnTo>
                    <a:pt x="0" y="0"/>
                  </a:lnTo>
                  <a:close/>
                </a:path>
              </a:pathLst>
            </a:cu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5" name="Freeform 10"/>
            <p:cNvSpPr/>
            <p:nvPr/>
          </p:nvSpPr>
          <p:spPr>
            <a:xfrm>
              <a:off x="0" y="5257800"/>
              <a:ext cx="2131560" cy="1599840"/>
            </a:xfrm>
            <a:custGeom>
              <a:avLst/>
              <a:gdLst>
                <a:gd name="textAreaLeft" fmla="*/ 0 w 2131560"/>
                <a:gd name="textAreaRight" fmla="*/ 2131920 w 2131560"/>
                <a:gd name="textAreaTop" fmla="*/ 0 h 1599840"/>
                <a:gd name="textAreaBottom" fmla="*/ 1600200 h 1599840"/>
              </a:gdLst>
              <a:ahLst/>
              <a:cxnLst/>
              <a:rect l="textAreaLeft" t="textAreaTop" r="textAreaRight" b="textAreaBottom"/>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6" name="Freeform 11"/>
            <p:cNvSpPr/>
            <p:nvPr/>
          </p:nvSpPr>
          <p:spPr>
            <a:xfrm>
              <a:off x="0" y="5357880"/>
              <a:ext cx="1377720" cy="1499760"/>
            </a:xfrm>
            <a:custGeom>
              <a:avLst/>
              <a:gdLst>
                <a:gd name="textAreaLeft" fmla="*/ 0 w 1377720"/>
                <a:gd name="textAreaRight" fmla="*/ 1378080 w 1377720"/>
                <a:gd name="textAreaTop" fmla="*/ 0 h 1499760"/>
                <a:gd name="textAreaBottom" fmla="*/ 1500120 h 1499760"/>
              </a:gdLst>
              <a:ahLst/>
              <a:cxnLst/>
              <a:rect l="textAreaLeft" t="textAreaTop" r="textAreaRight" b="textAreaBottom"/>
              <a:pathLst>
                <a:path w="868" h="945">
                  <a:moveTo>
                    <a:pt x="0" y="192"/>
                  </a:moveTo>
                  <a:lnTo>
                    <a:pt x="571" y="945"/>
                  </a:lnTo>
                  <a:lnTo>
                    <a:pt x="868" y="945"/>
                  </a:lnTo>
                  <a:lnTo>
                    <a:pt x="0" y="0"/>
                  </a:lnTo>
                  <a:lnTo>
                    <a:pt x="0" y="192"/>
                  </a:lnTo>
                  <a:close/>
                </a:path>
              </a:pathLst>
            </a:custGeom>
            <a:solidFill>
              <a:schemeClr val="tx1">
                <a:lumMod val="75000"/>
                <a:lumOff val="2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grpSp>
      <p:grpSp>
        <p:nvGrpSpPr>
          <p:cNvPr id="7" name="Group 24"/>
          <p:cNvGrpSpPr/>
          <p:nvPr/>
        </p:nvGrpSpPr>
        <p:grpSpPr>
          <a:xfrm>
            <a:off x="203040" y="0"/>
            <a:ext cx="3778200" cy="6858000"/>
            <a:chOff x="203040" y="0"/>
            <a:chExt cx="3778200" cy="6858000"/>
          </a:xfrm>
        </p:grpSpPr>
        <p:sp>
          <p:nvSpPr>
            <p:cNvPr id="8" name="Freeform 6"/>
            <p:cNvSpPr/>
            <p:nvPr/>
          </p:nvSpPr>
          <p:spPr>
            <a:xfrm>
              <a:off x="641520" y="0"/>
              <a:ext cx="1364760" cy="3971520"/>
            </a:xfrm>
            <a:custGeom>
              <a:avLst/>
              <a:gdLst>
                <a:gd name="textAreaLeft" fmla="*/ 0 w 1364760"/>
                <a:gd name="textAreaRight" fmla="*/ 1365120 w 1364760"/>
                <a:gd name="textAreaTop" fmla="*/ 0 h 3971520"/>
                <a:gd name="textAreaBottom" fmla="*/ 3971880 h 3971520"/>
              </a:gdLst>
              <a:ahLst/>
              <a:cxnLst/>
              <a:rect l="textAreaLeft" t="textAreaTop" r="textAreaRight" b="textAreaBottom"/>
              <a:pathLst>
                <a:path w="860" h="2502">
                  <a:moveTo>
                    <a:pt x="0" y="2445"/>
                  </a:moveTo>
                  <a:lnTo>
                    <a:pt x="228" y="2502"/>
                  </a:lnTo>
                  <a:lnTo>
                    <a:pt x="860" y="0"/>
                  </a:lnTo>
                  <a:lnTo>
                    <a:pt x="620" y="0"/>
                  </a:lnTo>
                  <a:lnTo>
                    <a:pt x="0" y="2445"/>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 name="Freeform 7"/>
            <p:cNvSpPr/>
            <p:nvPr/>
          </p:nvSpPr>
          <p:spPr>
            <a:xfrm>
              <a:off x="203040" y="0"/>
              <a:ext cx="1336320" cy="3862080"/>
            </a:xfrm>
            <a:custGeom>
              <a:avLst/>
              <a:gdLst>
                <a:gd name="textAreaLeft" fmla="*/ 0 w 1336320"/>
                <a:gd name="textAreaRight" fmla="*/ 1336680 w 1336320"/>
                <a:gd name="textAreaTop" fmla="*/ 0 h 3862080"/>
                <a:gd name="textAreaBottom" fmla="*/ 3862440 h 3862080"/>
              </a:gdLst>
              <a:ahLst/>
              <a:cxnLst/>
              <a:rect l="textAreaLeft" t="textAreaTop" r="textAreaRight" b="textAreaBottom"/>
              <a:pathLst>
                <a:path w="842" h="2433">
                  <a:moveTo>
                    <a:pt x="842" y="0"/>
                  </a:moveTo>
                  <a:lnTo>
                    <a:pt x="602" y="0"/>
                  </a:lnTo>
                  <a:lnTo>
                    <a:pt x="0" y="2376"/>
                  </a:lnTo>
                  <a:lnTo>
                    <a:pt x="228" y="2433"/>
                  </a:lnTo>
                  <a:lnTo>
                    <a:pt x="842" y="0"/>
                  </a:lnTo>
                  <a:close/>
                </a:path>
              </a:pathLst>
            </a:custGeom>
            <a:solidFill>
              <a:schemeClr val="tx1">
                <a:lumMod val="65000"/>
                <a:lumOff val="3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 name="Freeform 8"/>
            <p:cNvSpPr/>
            <p:nvPr/>
          </p:nvSpPr>
          <p:spPr>
            <a:xfrm>
              <a:off x="208080" y="3776760"/>
              <a:ext cx="1936440" cy="3080880"/>
            </a:xfrm>
            <a:custGeom>
              <a:avLst/>
              <a:gdLst>
                <a:gd name="textAreaLeft" fmla="*/ 0 w 1936440"/>
                <a:gd name="textAreaRight" fmla="*/ 1936800 w 1936440"/>
                <a:gd name="textAreaTop" fmla="*/ 0 h 3080880"/>
                <a:gd name="textAreaBottom" fmla="*/ 3081240 h 3080880"/>
              </a:gdLst>
              <a:ahLst/>
              <a:cxnLst/>
              <a:rect l="textAreaLeft" t="textAreaTop" r="textAreaRight" b="textAreaBottom"/>
              <a:pathLst>
                <a:path w="1220" h="1941">
                  <a:moveTo>
                    <a:pt x="0" y="0"/>
                  </a:moveTo>
                  <a:lnTo>
                    <a:pt x="1166" y="1941"/>
                  </a:lnTo>
                  <a:lnTo>
                    <a:pt x="1220" y="1941"/>
                  </a:lnTo>
                  <a:lnTo>
                    <a:pt x="0" y="0"/>
                  </a:lnTo>
                  <a:close/>
                </a:path>
              </a:pathLst>
            </a:custGeom>
            <a:solidFill>
              <a:schemeClr val="tx1">
                <a:lumMod val="85000"/>
                <a:lumOff val="1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1" name="Freeform 9"/>
            <p:cNvSpPr/>
            <p:nvPr/>
          </p:nvSpPr>
          <p:spPr>
            <a:xfrm>
              <a:off x="646200" y="3886200"/>
              <a:ext cx="2373120" cy="2971440"/>
            </a:xfrm>
            <a:custGeom>
              <a:avLst/>
              <a:gdLst>
                <a:gd name="textAreaLeft" fmla="*/ 0 w 2373120"/>
                <a:gd name="textAreaRight" fmla="*/ 2373480 w 2373120"/>
                <a:gd name="textAreaTop" fmla="*/ 0 h 2971440"/>
                <a:gd name="textAreaBottom" fmla="*/ 2971800 h 2971440"/>
              </a:gdLst>
              <a:ahLst/>
              <a:cxnLst/>
              <a:rect l="textAreaLeft" t="textAreaTop" r="textAreaRight" b="textAreaBottom"/>
              <a:pathLst>
                <a:path w="1495" h="1872">
                  <a:moveTo>
                    <a:pt x="1495" y="1872"/>
                  </a:moveTo>
                  <a:lnTo>
                    <a:pt x="0" y="0"/>
                  </a:lnTo>
                  <a:lnTo>
                    <a:pt x="1442" y="1872"/>
                  </a:lnTo>
                  <a:lnTo>
                    <a:pt x="1495" y="1872"/>
                  </a:lnTo>
                  <a:close/>
                </a:path>
              </a:pathLst>
            </a:cu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2" name="Freeform 10"/>
            <p:cNvSpPr/>
            <p:nvPr/>
          </p:nvSpPr>
          <p:spPr>
            <a:xfrm>
              <a:off x="641520" y="3881520"/>
              <a:ext cx="3339720" cy="2976120"/>
            </a:xfrm>
            <a:custGeom>
              <a:avLst/>
              <a:gdLst>
                <a:gd name="textAreaLeft" fmla="*/ 0 w 3339720"/>
                <a:gd name="textAreaRight" fmla="*/ 3340080 w 3339720"/>
                <a:gd name="textAreaTop" fmla="*/ 0 h 2976120"/>
                <a:gd name="textAreaBottom" fmla="*/ 2976480 h 2976120"/>
              </a:gdLst>
              <a:ahLst/>
              <a:cxnLst/>
              <a:rect l="textAreaLeft" t="textAreaTop" r="textAreaRight" b="textAreaBottom"/>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3" name="Freeform 11"/>
            <p:cNvSpPr/>
            <p:nvPr/>
          </p:nvSpPr>
          <p:spPr>
            <a:xfrm>
              <a:off x="203040" y="3772080"/>
              <a:ext cx="2660400" cy="3085920"/>
            </a:xfrm>
            <a:custGeom>
              <a:avLst/>
              <a:gdLst>
                <a:gd name="textAreaLeft" fmla="*/ 0 w 2660400"/>
                <a:gd name="textAreaRight" fmla="*/ 2660760 w 2660400"/>
                <a:gd name="textAreaTop" fmla="*/ 0 h 3085920"/>
                <a:gd name="textAreaBottom" fmla="*/ 3086280 h 3085920"/>
              </a:gdLst>
              <a:ahLst/>
              <a:cxnLst/>
              <a:rect l="textAreaLeft" t="textAreaTop" r="textAreaRight" b="textAreaBottom"/>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grpSp>
      <p:sp>
        <p:nvSpPr>
          <p:cNvPr id="14" name="PlaceHolder 1"/>
          <p:cNvSpPr>
            <a:spLocks noGrp="1"/>
          </p:cNvSpPr>
          <p:nvPr>
            <p:ph type="title"/>
          </p:nvPr>
        </p:nvSpPr>
        <p:spPr>
          <a:xfrm>
            <a:off x="1739520" y="914400"/>
            <a:ext cx="6946920" cy="3488040"/>
          </a:xfrm>
          <a:prstGeom prst="rect">
            <a:avLst/>
          </a:prstGeom>
          <a:noFill/>
          <a:ln w="0">
            <a:noFill/>
          </a:ln>
        </p:spPr>
        <p:txBody>
          <a:bodyPr anchor="b">
            <a:normAutofit/>
          </a:bodyPr>
          <a:lstStyle/>
          <a:p>
            <a:pPr indent="0" algn="r">
              <a:lnSpc>
                <a:spcPct val="100000"/>
              </a:lnSpc>
              <a:buNone/>
            </a:pPr>
            <a:r>
              <a:rPr lang="en-US" sz="5400" b="0" strike="noStrike" spc="-1">
                <a:solidFill>
                  <a:srgbClr val="000000"/>
                </a:solidFill>
                <a:latin typeface="Corbel"/>
              </a:rPr>
              <a:t>Click to edit Master title style</a:t>
            </a:r>
          </a:p>
        </p:txBody>
      </p:sp>
      <p:sp>
        <p:nvSpPr>
          <p:cNvPr id="15" name="PlaceHolder 2"/>
          <p:cNvSpPr>
            <a:spLocks noGrp="1"/>
          </p:cNvSpPr>
          <p:nvPr>
            <p:ph type="dt" idx="1"/>
          </p:nvPr>
        </p:nvSpPr>
        <p:spPr>
          <a:xfrm>
            <a:off x="7325640" y="6117480"/>
            <a:ext cx="857160" cy="364680"/>
          </a:xfrm>
          <a:prstGeom prst="rect">
            <a:avLst/>
          </a:prstGeom>
          <a:noFill/>
          <a:ln w="0">
            <a:noFill/>
          </a:ln>
        </p:spPr>
        <p:txBody>
          <a:bodyPr anchor="ctr">
            <a:noAutofit/>
          </a:bodyPr>
          <a:lstStyle>
            <a:lvl1pPr indent="0" algn="r">
              <a:lnSpc>
                <a:spcPct val="100000"/>
              </a:lnSpc>
              <a:buNone/>
              <a:tabLst>
                <a:tab pos="0" algn="l"/>
              </a:tabLst>
              <a:defRPr lang="en-US" sz="1050" b="0" strike="noStrike" spc="-1">
                <a:solidFill>
                  <a:srgbClr val="FFFFFF"/>
                </a:solidFill>
                <a:latin typeface="Trebuchet MS"/>
              </a:defRPr>
            </a:lvl1pPr>
          </a:lstStyle>
          <a:p>
            <a:pPr indent="0" algn="r">
              <a:lnSpc>
                <a:spcPct val="100000"/>
              </a:lnSpc>
              <a:buNone/>
              <a:tabLst>
                <a:tab pos="0" algn="l"/>
              </a:tabLst>
            </a:pPr>
            <a:r>
              <a:rPr lang="en-US" sz="1050" b="0" strike="noStrike" spc="-1">
                <a:solidFill>
                  <a:srgbClr val="FFFFFF"/>
                </a:solidFill>
                <a:latin typeface="Trebuchet MS"/>
              </a:rPr>
              <a:t>&lt;date/time&gt;</a:t>
            </a:r>
            <a:endParaRPr lang="en-US" sz="1050" b="0" strike="noStrike" spc="-1">
              <a:solidFill>
                <a:srgbClr val="000000"/>
              </a:solidFill>
              <a:latin typeface="Times New Roman"/>
            </a:endParaRPr>
          </a:p>
        </p:txBody>
      </p:sp>
      <p:sp>
        <p:nvSpPr>
          <p:cNvPr id="16" name="PlaceHolder 3"/>
          <p:cNvSpPr>
            <a:spLocks noGrp="1"/>
          </p:cNvSpPr>
          <p:nvPr>
            <p:ph type="ftr" idx="2"/>
          </p:nvPr>
        </p:nvSpPr>
        <p:spPr>
          <a:xfrm>
            <a:off x="3623760" y="6117480"/>
            <a:ext cx="3609000" cy="364680"/>
          </a:xfrm>
          <a:prstGeom prst="rect">
            <a:avLst/>
          </a:prstGeom>
          <a:noFill/>
          <a:ln w="0">
            <a:noFill/>
          </a:ln>
        </p:spPr>
        <p:txBody>
          <a:bodyPr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&lt;footer&gt;</a:t>
            </a:r>
          </a:p>
        </p:txBody>
      </p:sp>
      <p:sp>
        <p:nvSpPr>
          <p:cNvPr id="17" name="PlaceHolder 4"/>
          <p:cNvSpPr>
            <a:spLocks noGrp="1"/>
          </p:cNvSpPr>
          <p:nvPr>
            <p:ph type="sldNum" idx="3"/>
          </p:nvPr>
        </p:nvSpPr>
        <p:spPr>
          <a:xfrm>
            <a:off x="8275320" y="6117480"/>
            <a:ext cx="411120" cy="364680"/>
          </a:xfrm>
          <a:prstGeom prst="rect">
            <a:avLst/>
          </a:prstGeom>
          <a:noFill/>
          <a:ln w="0">
            <a:noFill/>
          </a:ln>
        </p:spPr>
        <p:txBody>
          <a:bodyPr anchor="ctr">
            <a:noAutofit/>
          </a:bodyPr>
          <a:lstStyle>
            <a:lvl1pPr indent="0" algn="r">
              <a:lnSpc>
                <a:spcPct val="100000"/>
              </a:lnSpc>
              <a:buNone/>
              <a:tabLst>
                <a:tab pos="0" algn="l"/>
              </a:tabLst>
              <a:defRPr lang="en-US" sz="3600" b="0" strike="noStrike" spc="-1">
                <a:solidFill>
                  <a:srgbClr val="FFFFFF"/>
                </a:solidFill>
                <a:latin typeface="Trebuchet MS"/>
              </a:defRPr>
            </a:lvl1pPr>
          </a:lstStyle>
          <a:p>
            <a:pPr indent="0" algn="r">
              <a:lnSpc>
                <a:spcPct val="100000"/>
              </a:lnSpc>
              <a:buNone/>
              <a:tabLst>
                <a:tab pos="0" algn="l"/>
              </a:tabLst>
            </a:pPr>
            <a:fld id="{E2AB3285-7575-4D4C-A85C-52F84B8C8639}" type="slidenum">
              <a:rPr lang="en-US" sz="3600" b="0" strike="noStrike" spc="-1">
                <a:solidFill>
                  <a:srgbClr val="FFFFFF"/>
                </a:solidFill>
                <a:latin typeface="Trebuchet MS"/>
              </a:rPr>
              <a:t>‹#›</a:t>
            </a:fld>
            <a:endParaRPr lang="en-US" sz="3600" b="0" strike="noStrike" spc="-1">
              <a:solidFill>
                <a:srgbClr val="000000"/>
              </a:solidFill>
              <a:latin typeface="Times New Roman"/>
            </a:endParaRPr>
          </a:p>
        </p:txBody>
      </p:sp>
      <p:sp>
        <p:nvSpPr>
          <p:cNvPr id="18" name="Freeform 12"/>
          <p:cNvSpPr/>
          <p:nvPr/>
        </p:nvSpPr>
        <p:spPr>
          <a:xfrm>
            <a:off x="203040" y="3772080"/>
            <a:ext cx="361440" cy="90000"/>
          </a:xfrm>
          <a:custGeom>
            <a:avLst/>
            <a:gdLst>
              <a:gd name="textAreaLeft" fmla="*/ 0 w 361440"/>
              <a:gd name="textAreaRight" fmla="*/ 361800 w 361440"/>
              <a:gd name="textAreaTop" fmla="*/ 0 h 90000"/>
              <a:gd name="textAreaBottom" fmla="*/ 90360 h 90000"/>
            </a:gdLst>
            <a:ahLst/>
            <a:cxnLst/>
            <a:rect l="textAreaLeft" t="textAreaTop" r="textAreaRight" b="textAreaBottom"/>
            <a:pathLst>
              <a:path w="228" h="57">
                <a:moveTo>
                  <a:pt x="228" y="57"/>
                </a:moveTo>
                <a:lnTo>
                  <a:pt x="0" y="0"/>
                </a:lnTo>
                <a:lnTo>
                  <a:pt x="222" y="54"/>
                </a:lnTo>
                <a:lnTo>
                  <a:pt x="228" y="57"/>
                </a:lnTo>
                <a:close/>
              </a:path>
            </a:pathLst>
          </a:custGeom>
          <a:solidFill>
            <a:srgbClr val="29ABE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9" name="Freeform 13"/>
          <p:cNvSpPr/>
          <p:nvPr/>
        </p:nvSpPr>
        <p:spPr>
          <a:xfrm>
            <a:off x="560520" y="3867120"/>
            <a:ext cx="61560" cy="80640"/>
          </a:xfrm>
          <a:custGeom>
            <a:avLst/>
            <a:gdLst>
              <a:gd name="textAreaLeft" fmla="*/ 0 w 61560"/>
              <a:gd name="textAreaRight" fmla="*/ 61920 w 61560"/>
              <a:gd name="textAreaTop" fmla="*/ 0 h 80640"/>
              <a:gd name="textAreaBottom" fmla="*/ 81000 h 80640"/>
            </a:gdLst>
            <a:ahLst/>
            <a:cxnLst/>
            <a:rect l="textAreaLeft" t="textAreaTop" r="textAreaRight" b="textAreaBottom"/>
            <a:pathLst>
              <a:path w="39" h="51">
                <a:moveTo>
                  <a:pt x="0" y="0"/>
                </a:moveTo>
                <a:lnTo>
                  <a:pt x="39" y="51"/>
                </a:lnTo>
                <a:lnTo>
                  <a:pt x="3" y="0"/>
                </a:lnTo>
                <a:lnTo>
                  <a:pt x="0" y="0"/>
                </a:lnTo>
                <a:close/>
              </a:path>
            </a:pathLst>
          </a:custGeom>
          <a:solidFill>
            <a:srgbClr val="29ABE2"/>
          </a:solidFill>
          <a:ln w="0">
            <a:noFill/>
          </a:ln>
        </p:spPr>
        <p:style>
          <a:lnRef idx="0">
            <a:scrgbClr r="0" g="0" b="0"/>
          </a:lnRef>
          <a:fillRef idx="0">
            <a:scrgbClr r="0" g="0" b="0"/>
          </a:fillRef>
          <a:effectRef idx="0">
            <a:scrgbClr r="0" g="0" b="0"/>
          </a:effectRef>
          <a:fontRef idx="minor"/>
        </p:style>
        <p:txBody>
          <a:bodyPr lIns="90000" tIns="36000" rIns="90000" bIns="36000" anchor="t">
            <a:noAutofit/>
          </a:bodyPr>
          <a:lstStyle/>
          <a:p>
            <a:endParaRPr lang="en-US" sz="1800" b="0" strike="noStrike" spc="-1">
              <a:solidFill>
                <a:srgbClr val="000000"/>
              </a:solidFill>
              <a:latin typeface="Arial"/>
            </a:endParaRPr>
          </a:p>
        </p:txBody>
      </p:sp>
      <p:sp>
        <p:nvSpPr>
          <p:cNvPr id="20"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strike="noStrike" spc="-1">
                <a:solidFill>
                  <a:srgbClr val="000000"/>
                </a:solidFill>
                <a:latin typeface="Corbe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Corbel"/>
              </a:rPr>
              <a:t>Second Outline Level</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Corbe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Corbe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orbe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orbe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orbe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57" name="Group 13"/>
          <p:cNvGrpSpPr/>
          <p:nvPr/>
        </p:nvGrpSpPr>
        <p:grpSpPr>
          <a:xfrm>
            <a:off x="0" y="0"/>
            <a:ext cx="2131560" cy="6857640"/>
            <a:chOff x="0" y="0"/>
            <a:chExt cx="2131560" cy="6857640"/>
          </a:xfrm>
        </p:grpSpPr>
        <p:sp>
          <p:nvSpPr>
            <p:cNvPr id="58" name="Freeform 6"/>
            <p:cNvSpPr/>
            <p:nvPr/>
          </p:nvSpPr>
          <p:spPr>
            <a:xfrm>
              <a:off x="0" y="0"/>
              <a:ext cx="1072800" cy="5290920"/>
            </a:xfrm>
            <a:custGeom>
              <a:avLst/>
              <a:gdLst>
                <a:gd name="textAreaLeft" fmla="*/ 0 w 1072800"/>
                <a:gd name="textAreaRight" fmla="*/ 1073160 w 1072800"/>
                <a:gd name="textAreaTop" fmla="*/ 0 h 5290920"/>
                <a:gd name="textAreaBottom" fmla="*/ 5291280 h 5290920"/>
              </a:gdLst>
              <a:ahLst/>
              <a:cxnLst/>
              <a:rect l="textAreaLeft" t="textAreaTop" r="textAreaRight" b="textAreaBottom"/>
              <a:pathLst>
                <a:path w="676" h="3333">
                  <a:moveTo>
                    <a:pt x="0" y="3132"/>
                  </a:moveTo>
                  <a:lnTo>
                    <a:pt x="0" y="3312"/>
                  </a:lnTo>
                  <a:lnTo>
                    <a:pt x="126" y="3333"/>
                  </a:lnTo>
                  <a:lnTo>
                    <a:pt x="676" y="0"/>
                  </a:lnTo>
                  <a:lnTo>
                    <a:pt x="514" y="0"/>
                  </a:lnTo>
                  <a:lnTo>
                    <a:pt x="0" y="3132"/>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59" name="Freeform 7"/>
            <p:cNvSpPr/>
            <p:nvPr/>
          </p:nvSpPr>
          <p:spPr>
            <a:xfrm>
              <a:off x="0" y="0"/>
              <a:ext cx="758520" cy="4624200"/>
            </a:xfrm>
            <a:custGeom>
              <a:avLst/>
              <a:gdLst>
                <a:gd name="textAreaLeft" fmla="*/ 0 w 758520"/>
                <a:gd name="textAreaRight" fmla="*/ 758880 w 758520"/>
                <a:gd name="textAreaTop" fmla="*/ 0 h 4624200"/>
                <a:gd name="textAreaBottom" fmla="*/ 4624560 h 4624200"/>
              </a:gdLst>
              <a:ahLst/>
              <a:cxnLst/>
              <a:rect l="textAreaLeft" t="textAreaTop" r="textAreaRight" b="textAreaBottom"/>
              <a:pathLst>
                <a:path w="478" h="2913">
                  <a:moveTo>
                    <a:pt x="478" y="0"/>
                  </a:moveTo>
                  <a:lnTo>
                    <a:pt x="318" y="0"/>
                  </a:lnTo>
                  <a:lnTo>
                    <a:pt x="0" y="1938"/>
                  </a:lnTo>
                  <a:lnTo>
                    <a:pt x="0" y="2913"/>
                  </a:lnTo>
                  <a:lnTo>
                    <a:pt x="478" y="0"/>
                  </a:lnTo>
                  <a:close/>
                </a:path>
              </a:pathLst>
            </a:custGeom>
            <a:solidFill>
              <a:schemeClr val="tx1">
                <a:lumMod val="65000"/>
                <a:lumOff val="3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60" name="Freeform 8"/>
            <p:cNvSpPr/>
            <p:nvPr/>
          </p:nvSpPr>
          <p:spPr>
            <a:xfrm>
              <a:off x="0" y="5662440"/>
              <a:ext cx="906120" cy="1195200"/>
            </a:xfrm>
            <a:custGeom>
              <a:avLst/>
              <a:gdLst>
                <a:gd name="textAreaLeft" fmla="*/ 0 w 906120"/>
                <a:gd name="textAreaRight" fmla="*/ 906480 w 906120"/>
                <a:gd name="textAreaTop" fmla="*/ 0 h 1195200"/>
                <a:gd name="textAreaBottom" fmla="*/ 1195560 h 1195200"/>
              </a:gdLst>
              <a:ahLst/>
              <a:cxnLst/>
              <a:rect l="textAreaLeft" t="textAreaTop" r="textAreaRight" b="textAreaBottom"/>
              <a:pathLst>
                <a:path w="571" h="753">
                  <a:moveTo>
                    <a:pt x="0" y="0"/>
                  </a:moveTo>
                  <a:lnTo>
                    <a:pt x="0" y="12"/>
                  </a:lnTo>
                  <a:lnTo>
                    <a:pt x="538" y="753"/>
                  </a:lnTo>
                  <a:lnTo>
                    <a:pt x="571" y="753"/>
                  </a:lnTo>
                  <a:lnTo>
                    <a:pt x="0" y="0"/>
                  </a:lnTo>
                  <a:close/>
                </a:path>
              </a:pathLst>
            </a:custGeom>
            <a:solidFill>
              <a:schemeClr val="tx1">
                <a:lumMod val="85000"/>
                <a:lumOff val="1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61" name="Freeform 9"/>
            <p:cNvSpPr/>
            <p:nvPr/>
          </p:nvSpPr>
          <p:spPr>
            <a:xfrm>
              <a:off x="0" y="5295960"/>
              <a:ext cx="1487160" cy="1561680"/>
            </a:xfrm>
            <a:custGeom>
              <a:avLst/>
              <a:gdLst>
                <a:gd name="textAreaLeft" fmla="*/ 0 w 1487160"/>
                <a:gd name="textAreaRight" fmla="*/ 1487520 w 1487160"/>
                <a:gd name="textAreaTop" fmla="*/ 0 h 1561680"/>
                <a:gd name="textAreaBottom" fmla="*/ 1562040 h 1561680"/>
              </a:gdLst>
              <a:ahLst/>
              <a:cxnLst/>
              <a:rect l="textAreaLeft" t="textAreaTop" r="textAreaRight" b="textAreaBottom"/>
              <a:pathLst>
                <a:path w="937" h="984">
                  <a:moveTo>
                    <a:pt x="0" y="0"/>
                  </a:moveTo>
                  <a:lnTo>
                    <a:pt x="0" y="3"/>
                  </a:lnTo>
                  <a:lnTo>
                    <a:pt x="901" y="984"/>
                  </a:lnTo>
                  <a:lnTo>
                    <a:pt x="937" y="984"/>
                  </a:lnTo>
                  <a:lnTo>
                    <a:pt x="0" y="0"/>
                  </a:lnTo>
                  <a:close/>
                </a:path>
              </a:pathLst>
            </a:cu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62" name="Freeform 10"/>
            <p:cNvSpPr/>
            <p:nvPr/>
          </p:nvSpPr>
          <p:spPr>
            <a:xfrm>
              <a:off x="0" y="5257800"/>
              <a:ext cx="2131560" cy="1599840"/>
            </a:xfrm>
            <a:custGeom>
              <a:avLst/>
              <a:gdLst>
                <a:gd name="textAreaLeft" fmla="*/ 0 w 2131560"/>
                <a:gd name="textAreaRight" fmla="*/ 2131920 w 2131560"/>
                <a:gd name="textAreaTop" fmla="*/ 0 h 1599840"/>
                <a:gd name="textAreaBottom" fmla="*/ 1600200 h 1599840"/>
              </a:gdLst>
              <a:ahLst/>
              <a:cxnLst/>
              <a:rect l="textAreaLeft" t="textAreaTop" r="textAreaRight" b="textAreaBottom"/>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63" name="Freeform 11"/>
            <p:cNvSpPr/>
            <p:nvPr/>
          </p:nvSpPr>
          <p:spPr>
            <a:xfrm>
              <a:off x="0" y="5357880"/>
              <a:ext cx="1377720" cy="1499760"/>
            </a:xfrm>
            <a:custGeom>
              <a:avLst/>
              <a:gdLst>
                <a:gd name="textAreaLeft" fmla="*/ 0 w 1377720"/>
                <a:gd name="textAreaRight" fmla="*/ 1378080 w 1377720"/>
                <a:gd name="textAreaTop" fmla="*/ 0 h 1499760"/>
                <a:gd name="textAreaBottom" fmla="*/ 1500120 h 1499760"/>
              </a:gdLst>
              <a:ahLst/>
              <a:cxnLst/>
              <a:rect l="textAreaLeft" t="textAreaTop" r="textAreaRight" b="textAreaBottom"/>
              <a:pathLst>
                <a:path w="868" h="945">
                  <a:moveTo>
                    <a:pt x="0" y="192"/>
                  </a:moveTo>
                  <a:lnTo>
                    <a:pt x="571" y="945"/>
                  </a:lnTo>
                  <a:lnTo>
                    <a:pt x="868" y="945"/>
                  </a:lnTo>
                  <a:lnTo>
                    <a:pt x="0" y="0"/>
                  </a:lnTo>
                  <a:lnTo>
                    <a:pt x="0" y="192"/>
                  </a:lnTo>
                  <a:close/>
                </a:path>
              </a:pathLst>
            </a:custGeom>
            <a:solidFill>
              <a:schemeClr val="tx1">
                <a:lumMod val="75000"/>
                <a:lumOff val="2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grpSp>
      <p:sp>
        <p:nvSpPr>
          <p:cNvPr id="64" name="PlaceHolder 1"/>
          <p:cNvSpPr>
            <a:spLocks noGrp="1"/>
          </p:cNvSpPr>
          <p:nvPr>
            <p:ph type="title"/>
          </p:nvPr>
        </p:nvSpPr>
        <p:spPr>
          <a:xfrm>
            <a:off x="1792440" y="4800600"/>
            <a:ext cx="5485320" cy="565560"/>
          </a:xfrm>
          <a:prstGeom prst="rect">
            <a:avLst/>
          </a:prstGeom>
          <a:noFill/>
          <a:ln w="0">
            <a:noFill/>
          </a:ln>
        </p:spPr>
        <p:txBody>
          <a:bodyPr lIns="0" tIns="0" rIns="0" bIns="0" anchor="ctr">
            <a:noAutofit/>
          </a:bodyPr>
          <a:lstStyle/>
          <a:p>
            <a:pPr indent="0">
              <a:buNone/>
            </a:pPr>
            <a:r>
              <a:rPr lang="en-US" sz="4000" b="0" strike="noStrike" spc="-1">
                <a:solidFill>
                  <a:srgbClr val="000000"/>
                </a:solidFill>
                <a:latin typeface="Corbel"/>
              </a:rPr>
              <a:t>Click to edit the title text format</a:t>
            </a:r>
          </a:p>
        </p:txBody>
      </p:sp>
      <p:sp>
        <p:nvSpPr>
          <p:cNvPr id="65" name="PlaceHolder 2"/>
          <p:cNvSpPr>
            <a:spLocks noGrp="1"/>
          </p:cNvSpPr>
          <p:nvPr>
            <p:ph type="body"/>
          </p:nvPr>
        </p:nvSpPr>
        <p:spPr>
          <a:xfrm>
            <a:off x="1792440" y="612720"/>
            <a:ext cx="5485320" cy="41137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strike="noStrike" spc="-1">
                <a:solidFill>
                  <a:srgbClr val="000000"/>
                </a:solidFill>
                <a:latin typeface="Corbel"/>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orbe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Corbel"/>
              </a:rPr>
              <a:t>Third Outline Level</a:t>
            </a:r>
          </a:p>
          <a:p>
            <a:pPr marL="1728000" lvl="3" indent="-216000">
              <a:spcBef>
                <a:spcPts val="567"/>
              </a:spcBef>
              <a:buClr>
                <a:srgbClr val="000000"/>
              </a:buClr>
              <a:buSzPct val="75000"/>
              <a:buFont typeface="Symbol" charset="2"/>
              <a:buChar char=""/>
            </a:pPr>
            <a:r>
              <a:rPr lang="en-US" sz="2400" b="0" strike="noStrike" spc="-1">
                <a:solidFill>
                  <a:srgbClr val="000000"/>
                </a:solidFill>
                <a:latin typeface="Corbel"/>
              </a:rPr>
              <a:t>Fourth Outline Level</a:t>
            </a:r>
          </a:p>
          <a:p>
            <a:pPr marL="2160000" lvl="4" indent="-216000">
              <a:spcBef>
                <a:spcPts val="283"/>
              </a:spcBef>
              <a:buClr>
                <a:srgbClr val="000000"/>
              </a:buClr>
              <a:buSzPct val="45000"/>
              <a:buFont typeface="Wingdings" charset="2"/>
              <a:buChar char=""/>
            </a:pPr>
            <a:r>
              <a:rPr lang="en-US" sz="2400" b="0" strike="noStrike" spc="-1">
                <a:solidFill>
                  <a:srgbClr val="000000"/>
                </a:solidFill>
                <a:latin typeface="Corbel"/>
              </a:rPr>
              <a:t>Fifth Outline Level</a:t>
            </a:r>
          </a:p>
          <a:p>
            <a:pPr marL="2592000" lvl="5" indent="-216000">
              <a:spcBef>
                <a:spcPts val="283"/>
              </a:spcBef>
              <a:buClr>
                <a:srgbClr val="000000"/>
              </a:buClr>
              <a:buSzPct val="45000"/>
              <a:buFont typeface="Wingdings" charset="2"/>
              <a:buChar char=""/>
            </a:pPr>
            <a:r>
              <a:rPr lang="en-US" sz="2400" b="0" strike="noStrike" spc="-1">
                <a:solidFill>
                  <a:srgbClr val="000000"/>
                </a:solidFill>
                <a:latin typeface="Corbel"/>
              </a:rPr>
              <a:t>Sixth Outline Level</a:t>
            </a:r>
          </a:p>
          <a:p>
            <a:pPr marL="3024000" lvl="6" indent="-216000">
              <a:spcBef>
                <a:spcPts val="283"/>
              </a:spcBef>
              <a:buClr>
                <a:srgbClr val="000000"/>
              </a:buClr>
              <a:buSzPct val="45000"/>
              <a:buFont typeface="Wingdings" charset="2"/>
              <a:buChar char=""/>
            </a:pPr>
            <a:r>
              <a:rPr lang="en-US" sz="2400" b="0" strike="noStrike" spc="-1">
                <a:solidFill>
                  <a:srgbClr val="000000"/>
                </a:solidFill>
                <a:latin typeface="Corbel"/>
              </a:rPr>
              <a:t>Seventh Outline Level</a:t>
            </a:r>
          </a:p>
        </p:txBody>
      </p:sp>
      <p:sp>
        <p:nvSpPr>
          <p:cNvPr id="66" name="PlaceHolder 3"/>
          <p:cNvSpPr>
            <a:spLocks noGrp="1"/>
          </p:cNvSpPr>
          <p:nvPr>
            <p:ph type="ftr" idx="4"/>
          </p:nvPr>
        </p:nvSpPr>
        <p:spPr>
          <a:xfrm>
            <a:off x="1986840" y="6116040"/>
            <a:ext cx="5314320" cy="364680"/>
          </a:xfrm>
          <a:prstGeom prst="rect">
            <a:avLst/>
          </a:prstGeom>
          <a:noFill/>
          <a:ln w="0">
            <a:noFill/>
          </a:ln>
        </p:spPr>
        <p:txBody>
          <a:bodyPr anchor="ctr">
            <a:noAutofit/>
          </a:bodyPr>
          <a:lstStyle>
            <a:lvl1pPr indent="0">
              <a:lnSpc>
                <a:spcPct val="100000"/>
              </a:lnSpc>
              <a:buNone/>
              <a:defRPr lang="en-US" sz="1000" b="0" strike="noStrike" spc="-1">
                <a:solidFill>
                  <a:srgbClr val="000000"/>
                </a:solidFill>
                <a:latin typeface="Corbel"/>
              </a:defRPr>
            </a:lvl1pPr>
          </a:lstStyle>
          <a:p>
            <a:pPr indent="0">
              <a:lnSpc>
                <a:spcPct val="100000"/>
              </a:lnSpc>
              <a:buNone/>
            </a:pPr>
            <a:r>
              <a:rPr lang="en-US" sz="1000" b="0" strike="noStrike" spc="-1">
                <a:solidFill>
                  <a:srgbClr val="000000"/>
                </a:solidFill>
                <a:latin typeface="Corbel"/>
              </a:rPr>
              <a:t>&lt;footer&gt;</a:t>
            </a:r>
            <a:endParaRPr lang="en-US" sz="1000" b="0" strike="noStrike" spc="-1">
              <a:solidFill>
                <a:srgbClr val="000000"/>
              </a:solidFill>
              <a:latin typeface="Times New Roman"/>
            </a:endParaRPr>
          </a:p>
        </p:txBody>
      </p:sp>
      <p:sp>
        <p:nvSpPr>
          <p:cNvPr id="67" name="PlaceHolder 4"/>
          <p:cNvSpPr>
            <a:spLocks noGrp="1"/>
          </p:cNvSpPr>
          <p:nvPr>
            <p:ph type="sldNum" idx="5"/>
          </p:nvPr>
        </p:nvSpPr>
        <p:spPr>
          <a:xfrm>
            <a:off x="8273160" y="6116040"/>
            <a:ext cx="413280" cy="364680"/>
          </a:xfrm>
          <a:prstGeom prst="rect">
            <a:avLst/>
          </a:prstGeom>
          <a:noFill/>
          <a:ln w="0">
            <a:noFill/>
          </a:ln>
        </p:spPr>
        <p:txBody>
          <a:bodyPr anchor="ctr">
            <a:noAutofit/>
          </a:bodyPr>
          <a:lstStyle>
            <a:lvl1pPr indent="0" algn="r">
              <a:lnSpc>
                <a:spcPct val="100000"/>
              </a:lnSpc>
              <a:buNone/>
              <a:defRPr lang="en-US" sz="1000" b="0" strike="noStrike" spc="-1">
                <a:solidFill>
                  <a:srgbClr val="000000"/>
                </a:solidFill>
                <a:latin typeface="Corbel"/>
              </a:defRPr>
            </a:lvl1pPr>
          </a:lstStyle>
          <a:p>
            <a:pPr indent="0" algn="r">
              <a:lnSpc>
                <a:spcPct val="100000"/>
              </a:lnSpc>
              <a:buNone/>
            </a:pPr>
            <a:fld id="{9B3E6130-6AC4-44A9-805B-133B46038555}" type="slidenum">
              <a:rPr lang="en-US" sz="1000" b="0" strike="noStrike" spc="-1">
                <a:solidFill>
                  <a:srgbClr val="000000"/>
                </a:solidFill>
                <a:latin typeface="Corbel"/>
              </a:rPr>
              <a:t>‹#›</a:t>
            </a:fld>
            <a:endParaRPr lang="en-US" sz="1000" b="0" strike="noStrike" spc="-1">
              <a:solidFill>
                <a:srgbClr val="000000"/>
              </a:solidFill>
              <a:latin typeface="Times New Roman"/>
            </a:endParaRPr>
          </a:p>
        </p:txBody>
      </p:sp>
      <p:sp>
        <p:nvSpPr>
          <p:cNvPr id="68" name="PlaceHolder 5"/>
          <p:cNvSpPr>
            <a:spLocks noGrp="1"/>
          </p:cNvSpPr>
          <p:nvPr>
            <p:ph type="dt" idx="6"/>
          </p:nvPr>
        </p:nvSpPr>
        <p:spPr>
          <a:xfrm>
            <a:off x="7358760" y="6116040"/>
            <a:ext cx="857160" cy="364680"/>
          </a:xfrm>
          <a:prstGeom prst="rect">
            <a:avLst/>
          </a:prstGeom>
          <a:noFill/>
          <a:ln w="0">
            <a:noFill/>
          </a:ln>
        </p:spPr>
        <p:txBody>
          <a:bodyPr anchor="ctr">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105" name="Group 13"/>
          <p:cNvGrpSpPr/>
          <p:nvPr/>
        </p:nvGrpSpPr>
        <p:grpSpPr>
          <a:xfrm>
            <a:off x="0" y="0"/>
            <a:ext cx="2131560" cy="6857640"/>
            <a:chOff x="0" y="0"/>
            <a:chExt cx="2131560" cy="6857640"/>
          </a:xfrm>
        </p:grpSpPr>
        <p:sp>
          <p:nvSpPr>
            <p:cNvPr id="106" name="Freeform 6"/>
            <p:cNvSpPr/>
            <p:nvPr/>
          </p:nvSpPr>
          <p:spPr>
            <a:xfrm>
              <a:off x="0" y="0"/>
              <a:ext cx="1072800" cy="5290920"/>
            </a:xfrm>
            <a:custGeom>
              <a:avLst/>
              <a:gdLst>
                <a:gd name="textAreaLeft" fmla="*/ 0 w 1072800"/>
                <a:gd name="textAreaRight" fmla="*/ 1073160 w 1072800"/>
                <a:gd name="textAreaTop" fmla="*/ 0 h 5290920"/>
                <a:gd name="textAreaBottom" fmla="*/ 5291280 h 5290920"/>
              </a:gdLst>
              <a:ahLst/>
              <a:cxnLst/>
              <a:rect l="textAreaLeft" t="textAreaTop" r="textAreaRight" b="textAreaBottom"/>
              <a:pathLst>
                <a:path w="676" h="3333">
                  <a:moveTo>
                    <a:pt x="0" y="3132"/>
                  </a:moveTo>
                  <a:lnTo>
                    <a:pt x="0" y="3312"/>
                  </a:lnTo>
                  <a:lnTo>
                    <a:pt x="126" y="3333"/>
                  </a:lnTo>
                  <a:lnTo>
                    <a:pt x="676" y="0"/>
                  </a:lnTo>
                  <a:lnTo>
                    <a:pt x="514" y="0"/>
                  </a:lnTo>
                  <a:lnTo>
                    <a:pt x="0" y="3132"/>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7" name="Freeform 7"/>
            <p:cNvSpPr/>
            <p:nvPr/>
          </p:nvSpPr>
          <p:spPr>
            <a:xfrm>
              <a:off x="0" y="0"/>
              <a:ext cx="758520" cy="4624200"/>
            </a:xfrm>
            <a:custGeom>
              <a:avLst/>
              <a:gdLst>
                <a:gd name="textAreaLeft" fmla="*/ 0 w 758520"/>
                <a:gd name="textAreaRight" fmla="*/ 758880 w 758520"/>
                <a:gd name="textAreaTop" fmla="*/ 0 h 4624200"/>
                <a:gd name="textAreaBottom" fmla="*/ 4624560 h 4624200"/>
              </a:gdLst>
              <a:ahLst/>
              <a:cxnLst/>
              <a:rect l="textAreaLeft" t="textAreaTop" r="textAreaRight" b="textAreaBottom"/>
              <a:pathLst>
                <a:path w="478" h="2913">
                  <a:moveTo>
                    <a:pt x="478" y="0"/>
                  </a:moveTo>
                  <a:lnTo>
                    <a:pt x="318" y="0"/>
                  </a:lnTo>
                  <a:lnTo>
                    <a:pt x="0" y="1938"/>
                  </a:lnTo>
                  <a:lnTo>
                    <a:pt x="0" y="2913"/>
                  </a:lnTo>
                  <a:lnTo>
                    <a:pt x="478" y="0"/>
                  </a:lnTo>
                  <a:close/>
                </a:path>
              </a:pathLst>
            </a:custGeom>
            <a:solidFill>
              <a:schemeClr val="tx1">
                <a:lumMod val="65000"/>
                <a:lumOff val="3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8" name="Freeform 8"/>
            <p:cNvSpPr/>
            <p:nvPr/>
          </p:nvSpPr>
          <p:spPr>
            <a:xfrm>
              <a:off x="0" y="5662440"/>
              <a:ext cx="906120" cy="1195200"/>
            </a:xfrm>
            <a:custGeom>
              <a:avLst/>
              <a:gdLst>
                <a:gd name="textAreaLeft" fmla="*/ 0 w 906120"/>
                <a:gd name="textAreaRight" fmla="*/ 906480 w 906120"/>
                <a:gd name="textAreaTop" fmla="*/ 0 h 1195200"/>
                <a:gd name="textAreaBottom" fmla="*/ 1195560 h 1195200"/>
              </a:gdLst>
              <a:ahLst/>
              <a:cxnLst/>
              <a:rect l="textAreaLeft" t="textAreaTop" r="textAreaRight" b="textAreaBottom"/>
              <a:pathLst>
                <a:path w="571" h="753">
                  <a:moveTo>
                    <a:pt x="0" y="0"/>
                  </a:moveTo>
                  <a:lnTo>
                    <a:pt x="0" y="12"/>
                  </a:lnTo>
                  <a:lnTo>
                    <a:pt x="538" y="753"/>
                  </a:lnTo>
                  <a:lnTo>
                    <a:pt x="571" y="753"/>
                  </a:lnTo>
                  <a:lnTo>
                    <a:pt x="0" y="0"/>
                  </a:lnTo>
                  <a:close/>
                </a:path>
              </a:pathLst>
            </a:custGeom>
            <a:solidFill>
              <a:schemeClr val="tx1">
                <a:lumMod val="85000"/>
                <a:lumOff val="1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09" name="Freeform 9"/>
            <p:cNvSpPr/>
            <p:nvPr/>
          </p:nvSpPr>
          <p:spPr>
            <a:xfrm>
              <a:off x="0" y="5295960"/>
              <a:ext cx="1487160" cy="1561680"/>
            </a:xfrm>
            <a:custGeom>
              <a:avLst/>
              <a:gdLst>
                <a:gd name="textAreaLeft" fmla="*/ 0 w 1487160"/>
                <a:gd name="textAreaRight" fmla="*/ 1487520 w 1487160"/>
                <a:gd name="textAreaTop" fmla="*/ 0 h 1561680"/>
                <a:gd name="textAreaBottom" fmla="*/ 1562040 h 1561680"/>
              </a:gdLst>
              <a:ahLst/>
              <a:cxnLst/>
              <a:rect l="textAreaLeft" t="textAreaTop" r="textAreaRight" b="textAreaBottom"/>
              <a:pathLst>
                <a:path w="937" h="984">
                  <a:moveTo>
                    <a:pt x="0" y="0"/>
                  </a:moveTo>
                  <a:lnTo>
                    <a:pt x="0" y="3"/>
                  </a:lnTo>
                  <a:lnTo>
                    <a:pt x="901" y="984"/>
                  </a:lnTo>
                  <a:lnTo>
                    <a:pt x="937" y="984"/>
                  </a:lnTo>
                  <a:lnTo>
                    <a:pt x="0" y="0"/>
                  </a:lnTo>
                  <a:close/>
                </a:path>
              </a:pathLst>
            </a:cu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10" name="Freeform 10"/>
            <p:cNvSpPr/>
            <p:nvPr/>
          </p:nvSpPr>
          <p:spPr>
            <a:xfrm>
              <a:off x="0" y="5257800"/>
              <a:ext cx="2131560" cy="1599840"/>
            </a:xfrm>
            <a:custGeom>
              <a:avLst/>
              <a:gdLst>
                <a:gd name="textAreaLeft" fmla="*/ 0 w 2131560"/>
                <a:gd name="textAreaRight" fmla="*/ 2131920 w 2131560"/>
                <a:gd name="textAreaTop" fmla="*/ 0 h 1599840"/>
                <a:gd name="textAreaBottom" fmla="*/ 1600200 h 1599840"/>
              </a:gdLst>
              <a:ahLst/>
              <a:cxnLst/>
              <a:rect l="textAreaLeft" t="textAreaTop" r="textAreaRight" b="textAreaBottom"/>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11" name="Freeform 11"/>
            <p:cNvSpPr/>
            <p:nvPr/>
          </p:nvSpPr>
          <p:spPr>
            <a:xfrm>
              <a:off x="0" y="5357880"/>
              <a:ext cx="1377720" cy="1499760"/>
            </a:xfrm>
            <a:custGeom>
              <a:avLst/>
              <a:gdLst>
                <a:gd name="textAreaLeft" fmla="*/ 0 w 1377720"/>
                <a:gd name="textAreaRight" fmla="*/ 1378080 w 1377720"/>
                <a:gd name="textAreaTop" fmla="*/ 0 h 1499760"/>
                <a:gd name="textAreaBottom" fmla="*/ 1500120 h 1499760"/>
              </a:gdLst>
              <a:ahLst/>
              <a:cxnLst/>
              <a:rect l="textAreaLeft" t="textAreaTop" r="textAreaRight" b="textAreaBottom"/>
              <a:pathLst>
                <a:path w="868" h="945">
                  <a:moveTo>
                    <a:pt x="0" y="192"/>
                  </a:moveTo>
                  <a:lnTo>
                    <a:pt x="571" y="945"/>
                  </a:lnTo>
                  <a:lnTo>
                    <a:pt x="868" y="945"/>
                  </a:lnTo>
                  <a:lnTo>
                    <a:pt x="0" y="0"/>
                  </a:lnTo>
                  <a:lnTo>
                    <a:pt x="0" y="192"/>
                  </a:lnTo>
                  <a:close/>
                </a:path>
              </a:pathLst>
            </a:custGeom>
            <a:solidFill>
              <a:schemeClr val="tx1">
                <a:lumMod val="75000"/>
                <a:lumOff val="2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grpSp>
      <p:sp>
        <p:nvSpPr>
          <p:cNvPr id="112" name="PlaceHolder 1"/>
          <p:cNvSpPr>
            <a:spLocks noGrp="1"/>
          </p:cNvSpPr>
          <p:nvPr>
            <p:ph type="dt" idx="7"/>
          </p:nvPr>
        </p:nvSpPr>
        <p:spPr>
          <a:xfrm>
            <a:off x="7358760" y="6116040"/>
            <a:ext cx="857160" cy="364680"/>
          </a:xfrm>
          <a:prstGeom prst="rect">
            <a:avLst/>
          </a:prstGeom>
          <a:noFill/>
          <a:ln w="0">
            <a:noFill/>
          </a:ln>
        </p:spPr>
        <p:txBody>
          <a:bodyPr anchor="ctr">
            <a:noAutofit/>
          </a:bodyPr>
          <a:lstStyle>
            <a:lvl1pPr indent="0" algn="r">
              <a:lnSpc>
                <a:spcPct val="100000"/>
              </a:lnSpc>
              <a:buNone/>
              <a:tabLst>
                <a:tab pos="0" algn="l"/>
              </a:tabLst>
              <a:defRPr lang="en-US" sz="1050" b="0" strike="noStrike" spc="-1">
                <a:solidFill>
                  <a:srgbClr val="FFFFFF"/>
                </a:solidFill>
                <a:latin typeface="Trebuchet MS"/>
              </a:defRPr>
            </a:lvl1pPr>
          </a:lstStyle>
          <a:p>
            <a:pPr indent="0" algn="r">
              <a:lnSpc>
                <a:spcPct val="100000"/>
              </a:lnSpc>
              <a:buNone/>
              <a:tabLst>
                <a:tab pos="0" algn="l"/>
              </a:tabLst>
            </a:pPr>
            <a:r>
              <a:rPr lang="en-US" sz="1050" b="0" strike="noStrike" spc="-1">
                <a:solidFill>
                  <a:srgbClr val="FFFFFF"/>
                </a:solidFill>
                <a:latin typeface="Trebuchet MS"/>
              </a:rPr>
              <a:t>&lt;date/time&gt;</a:t>
            </a:r>
            <a:endParaRPr lang="en-US" sz="1050" b="0" strike="noStrike" spc="-1">
              <a:solidFill>
                <a:srgbClr val="000000"/>
              </a:solidFill>
              <a:latin typeface="Times New Roman"/>
            </a:endParaRPr>
          </a:p>
        </p:txBody>
      </p:sp>
      <p:sp>
        <p:nvSpPr>
          <p:cNvPr id="113" name="PlaceHolder 2"/>
          <p:cNvSpPr>
            <a:spLocks noGrp="1"/>
          </p:cNvSpPr>
          <p:nvPr>
            <p:ph type="ftr" idx="8"/>
          </p:nvPr>
        </p:nvSpPr>
        <p:spPr>
          <a:xfrm>
            <a:off x="1986840" y="6116040"/>
            <a:ext cx="5314320" cy="364680"/>
          </a:xfrm>
          <a:prstGeom prst="rect">
            <a:avLst/>
          </a:prstGeom>
          <a:noFill/>
          <a:ln w="0">
            <a:noFill/>
          </a:ln>
        </p:spPr>
        <p:txBody>
          <a:bodyPr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&lt;footer&gt;</a:t>
            </a:r>
          </a:p>
        </p:txBody>
      </p:sp>
      <p:sp>
        <p:nvSpPr>
          <p:cNvPr id="114" name="PlaceHolder 3"/>
          <p:cNvSpPr>
            <a:spLocks noGrp="1"/>
          </p:cNvSpPr>
          <p:nvPr>
            <p:ph type="sldNum" idx="9"/>
          </p:nvPr>
        </p:nvSpPr>
        <p:spPr>
          <a:xfrm>
            <a:off x="8273160" y="6116040"/>
            <a:ext cx="413280" cy="364680"/>
          </a:xfrm>
          <a:prstGeom prst="rect">
            <a:avLst/>
          </a:prstGeom>
          <a:noFill/>
          <a:ln w="0">
            <a:noFill/>
          </a:ln>
        </p:spPr>
        <p:txBody>
          <a:bodyPr anchor="ctr">
            <a:noAutofit/>
          </a:bodyPr>
          <a:lstStyle>
            <a:lvl1pPr indent="0" algn="r">
              <a:lnSpc>
                <a:spcPct val="100000"/>
              </a:lnSpc>
              <a:buNone/>
              <a:tabLst>
                <a:tab pos="0" algn="l"/>
              </a:tabLst>
              <a:defRPr lang="en-US" sz="3600" b="0" strike="noStrike" spc="-1">
                <a:solidFill>
                  <a:srgbClr val="FFFFFF"/>
                </a:solidFill>
                <a:latin typeface="Trebuchet MS"/>
              </a:defRPr>
            </a:lvl1pPr>
          </a:lstStyle>
          <a:p>
            <a:pPr indent="0" algn="r">
              <a:lnSpc>
                <a:spcPct val="100000"/>
              </a:lnSpc>
              <a:buNone/>
              <a:tabLst>
                <a:tab pos="0" algn="l"/>
              </a:tabLst>
            </a:pPr>
            <a:fld id="{6180BE9E-A4BA-4410-81B6-283CEDA87B7E}" type="slidenum">
              <a:rPr lang="en-US" sz="3600" b="0" strike="noStrike" spc="-1">
                <a:solidFill>
                  <a:srgbClr val="FFFFFF"/>
                </a:solidFill>
                <a:latin typeface="Trebuchet MS"/>
              </a:rPr>
              <a:t>‹#›</a:t>
            </a:fld>
            <a:endParaRPr lang="en-US" sz="3600" b="0" strike="noStrike" spc="-1">
              <a:solidFill>
                <a:srgbClr val="000000"/>
              </a:solidFill>
              <a:latin typeface="Times New Roman"/>
            </a:endParaRPr>
          </a:p>
        </p:txBody>
      </p:sp>
      <p:sp>
        <p:nvSpPr>
          <p:cNvPr id="115"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Corbel"/>
              </a:rPr>
              <a:t>Click to edit the title text format</a:t>
            </a:r>
          </a:p>
        </p:txBody>
      </p:sp>
      <p:sp>
        <p:nvSpPr>
          <p:cNvPr id="11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strike="noStrike" spc="-1">
                <a:solidFill>
                  <a:srgbClr val="000000"/>
                </a:solidFill>
                <a:latin typeface="Corbe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Corbel"/>
              </a:rPr>
              <a:t>Second Outline Level</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Corbe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Corbe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orbe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orbe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orbe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hyperlink" Target="https://www.comparitech.com/net-admin/beginners-guide-ip-tabl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www.comparitech.com/net-admin/beginners-guide-ip-tables/" TargetMode="Externa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useBgFill="1">
        <p:nvSpPr>
          <p:cNvPr id="153" name="Rectangle 399"/>
          <p:cNvSpPr/>
          <p:nvPr/>
        </p:nvSpPr>
        <p:spPr>
          <a:xfrm>
            <a:off x="0" y="0"/>
            <a:ext cx="914364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Corbel"/>
            </a:endParaRPr>
          </a:p>
        </p:txBody>
      </p:sp>
      <p:grpSp>
        <p:nvGrpSpPr>
          <p:cNvPr id="154" name="Group 401"/>
          <p:cNvGrpSpPr/>
          <p:nvPr/>
        </p:nvGrpSpPr>
        <p:grpSpPr>
          <a:xfrm>
            <a:off x="2219400" y="-4680"/>
            <a:ext cx="3760920" cy="6862320"/>
            <a:chOff x="2219400" y="-4680"/>
            <a:chExt cx="3760920" cy="6862320"/>
          </a:xfrm>
        </p:grpSpPr>
        <p:sp>
          <p:nvSpPr>
            <p:cNvPr id="155" name="Freeform 6"/>
            <p:cNvSpPr/>
            <p:nvPr/>
          </p:nvSpPr>
          <p:spPr>
            <a:xfrm>
              <a:off x="2548080" y="-4680"/>
              <a:ext cx="797400" cy="2782440"/>
            </a:xfrm>
            <a:custGeom>
              <a:avLst/>
              <a:gdLst>
                <a:gd name="textAreaLeft" fmla="*/ 0 w 797400"/>
                <a:gd name="textAreaRight" fmla="*/ 797760 w 797400"/>
                <a:gd name="textAreaTop" fmla="*/ 0 h 2782440"/>
                <a:gd name="textAreaBottom" fmla="*/ 2782800 h 2782440"/>
              </a:gdLst>
              <a:ahLst/>
              <a:cxnLst/>
              <a:rect l="textAreaLeft" t="textAreaTop" r="textAreaRight" b="textAreaBottom"/>
              <a:pathLst>
                <a:path w="670" h="1753">
                  <a:moveTo>
                    <a:pt x="0" y="1696"/>
                  </a:moveTo>
                  <a:lnTo>
                    <a:pt x="225" y="1753"/>
                  </a:lnTo>
                  <a:lnTo>
                    <a:pt x="670" y="0"/>
                  </a:lnTo>
                  <a:lnTo>
                    <a:pt x="430" y="0"/>
                  </a:lnTo>
                  <a:lnTo>
                    <a:pt x="0" y="1696"/>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56" name="Freeform 7"/>
            <p:cNvSpPr/>
            <p:nvPr/>
          </p:nvSpPr>
          <p:spPr>
            <a:xfrm>
              <a:off x="2219400" y="-4680"/>
              <a:ext cx="775800" cy="2673000"/>
            </a:xfrm>
            <a:custGeom>
              <a:avLst/>
              <a:gdLst>
                <a:gd name="textAreaLeft" fmla="*/ 0 w 775800"/>
                <a:gd name="textAreaRight" fmla="*/ 776160 w 775800"/>
                <a:gd name="textAreaTop" fmla="*/ 0 h 2673000"/>
                <a:gd name="textAreaBottom" fmla="*/ 2673360 h 2673000"/>
              </a:gdLst>
              <a:ahLst/>
              <a:cxnLst/>
              <a:rect l="textAreaLeft" t="textAreaTop" r="textAreaRight" b="textAreaBottom"/>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57" name="Freeform 9"/>
            <p:cNvSpPr/>
            <p:nvPr/>
          </p:nvSpPr>
          <p:spPr>
            <a:xfrm>
              <a:off x="2219400" y="2583000"/>
              <a:ext cx="2019960" cy="4274640"/>
            </a:xfrm>
            <a:custGeom>
              <a:avLst/>
              <a:gdLst>
                <a:gd name="textAreaLeft" fmla="*/ 0 w 2019960"/>
                <a:gd name="textAreaRight" fmla="*/ 2020320 w 2019960"/>
                <a:gd name="textAreaTop" fmla="*/ 0 h 4274640"/>
                <a:gd name="textAreaBottom" fmla="*/ 4275000 h 4274640"/>
              </a:gdLst>
              <a:ahLst/>
              <a:cxnLst/>
              <a:rect l="textAreaLeft" t="textAreaTop" r="textAreaRight" b="textAreaBottom"/>
              <a:pathLst>
                <a:path w="1697" h="2693">
                  <a:moveTo>
                    <a:pt x="0" y="0"/>
                  </a:moveTo>
                  <a:lnTo>
                    <a:pt x="1622" y="2693"/>
                  </a:lnTo>
                  <a:lnTo>
                    <a:pt x="1697" y="2693"/>
                  </a:lnTo>
                  <a:lnTo>
                    <a:pt x="0" y="0"/>
                  </a:lnTo>
                  <a:close/>
                </a:path>
              </a:pathLst>
            </a:custGeom>
            <a:solidFill>
              <a:schemeClr val="tx1">
                <a:lumMod val="85000"/>
                <a:lumOff val="1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58" name="Freeform 10"/>
            <p:cNvSpPr/>
            <p:nvPr/>
          </p:nvSpPr>
          <p:spPr>
            <a:xfrm>
              <a:off x="2551680" y="2692440"/>
              <a:ext cx="2498760" cy="4165200"/>
            </a:xfrm>
            <a:custGeom>
              <a:avLst/>
              <a:gdLst>
                <a:gd name="textAreaLeft" fmla="*/ 0 w 2498760"/>
                <a:gd name="textAreaRight" fmla="*/ 2499120 w 2498760"/>
                <a:gd name="textAreaTop" fmla="*/ 0 h 4165200"/>
                <a:gd name="textAreaBottom" fmla="*/ 4165560 h 4165200"/>
              </a:gdLst>
              <a:ahLst/>
              <a:cxnLst/>
              <a:rect l="textAreaLeft" t="textAreaTop" r="textAreaRight" b="textAreaBottom"/>
              <a:pathLst>
                <a:path w="2099" h="2624">
                  <a:moveTo>
                    <a:pt x="2099" y="2624"/>
                  </a:moveTo>
                  <a:lnTo>
                    <a:pt x="0" y="0"/>
                  </a:lnTo>
                  <a:lnTo>
                    <a:pt x="2021" y="2624"/>
                  </a:lnTo>
                  <a:lnTo>
                    <a:pt x="2099" y="2624"/>
                  </a:lnTo>
                  <a:close/>
                </a:path>
              </a:pathLst>
            </a:cu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59" name="Freeform 11"/>
            <p:cNvSpPr/>
            <p:nvPr/>
          </p:nvSpPr>
          <p:spPr>
            <a:xfrm>
              <a:off x="2548080" y="2687760"/>
              <a:ext cx="3432240" cy="4169880"/>
            </a:xfrm>
            <a:custGeom>
              <a:avLst/>
              <a:gdLst>
                <a:gd name="textAreaLeft" fmla="*/ 0 w 3432240"/>
                <a:gd name="textAreaRight" fmla="*/ 3432600 w 3432240"/>
                <a:gd name="textAreaTop" fmla="*/ 0 h 4169880"/>
                <a:gd name="textAreaBottom" fmla="*/ 4170240 h 4169880"/>
              </a:gdLst>
              <a:ahLst/>
              <a:cxnLst/>
              <a:rect l="textAreaLeft" t="textAreaTop" r="textAreaRight" b="textAreaBottom"/>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60" name="Freeform 12"/>
            <p:cNvSpPr/>
            <p:nvPr/>
          </p:nvSpPr>
          <p:spPr>
            <a:xfrm>
              <a:off x="2219400" y="2577960"/>
              <a:ext cx="2688120" cy="4279680"/>
            </a:xfrm>
            <a:custGeom>
              <a:avLst/>
              <a:gdLst>
                <a:gd name="textAreaLeft" fmla="*/ 0 w 2688120"/>
                <a:gd name="textAreaRight" fmla="*/ 2688480 w 2688120"/>
                <a:gd name="textAreaTop" fmla="*/ 0 h 4279680"/>
                <a:gd name="textAreaBottom" fmla="*/ 4280040 h 4279680"/>
              </a:gdLst>
              <a:ahLst/>
              <a:cxnLst/>
              <a:rect l="textAreaLeft" t="textAreaTop" r="textAreaRight" b="textAreaBottom"/>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grpSp>
      <p:sp>
        <p:nvSpPr>
          <p:cNvPr id="161" name="PlaceHolder 1"/>
          <p:cNvSpPr>
            <a:spLocks noGrp="1"/>
          </p:cNvSpPr>
          <p:nvPr>
            <p:ph type="title"/>
          </p:nvPr>
        </p:nvSpPr>
        <p:spPr>
          <a:xfrm>
            <a:off x="4086360" y="1380240"/>
            <a:ext cx="4540680" cy="2615760"/>
          </a:xfrm>
          <a:prstGeom prst="rect">
            <a:avLst/>
          </a:prstGeom>
          <a:noFill/>
          <a:ln w="0">
            <a:noFill/>
          </a:ln>
        </p:spPr>
        <p:txBody>
          <a:bodyPr anchor="b">
            <a:normAutofit/>
          </a:bodyPr>
          <a:lstStyle/>
          <a:p>
            <a:pPr indent="0" algn="r">
              <a:lnSpc>
                <a:spcPct val="100000"/>
              </a:lnSpc>
              <a:buNone/>
              <a:tabLst>
                <a:tab pos="0" algn="l"/>
              </a:tabLst>
            </a:pPr>
            <a:r>
              <a:rPr lang="en-US" sz="5400" b="0" strike="noStrike" spc="-1">
                <a:solidFill>
                  <a:srgbClr val="000000"/>
                </a:solidFill>
                <a:latin typeface="Corbel"/>
              </a:rPr>
              <a:t>SEC285</a:t>
            </a:r>
            <a:br>
              <a:rPr sz="5400"/>
            </a:br>
            <a:r>
              <a:rPr lang="en-US" sz="5400" b="0" strike="noStrike" spc="-1">
                <a:solidFill>
                  <a:srgbClr val="000000"/>
                </a:solidFill>
                <a:latin typeface="Corbel"/>
              </a:rPr>
              <a:t>Final Project </a:t>
            </a:r>
          </a:p>
        </p:txBody>
      </p:sp>
      <p:sp>
        <p:nvSpPr>
          <p:cNvPr id="162" name="PlaceHolder 2"/>
          <p:cNvSpPr>
            <a:spLocks noGrp="1"/>
          </p:cNvSpPr>
          <p:nvPr>
            <p:ph type="subTitle"/>
          </p:nvPr>
        </p:nvSpPr>
        <p:spPr>
          <a:xfrm>
            <a:off x="5050440" y="4980848"/>
            <a:ext cx="3874680" cy="1388160"/>
          </a:xfrm>
          <a:prstGeom prst="rect">
            <a:avLst/>
          </a:prstGeom>
          <a:noFill/>
          <a:ln w="0">
            <a:noFill/>
          </a:ln>
        </p:spPr>
        <p:txBody>
          <a:bodyPr anchor="t">
            <a:noAutofit/>
          </a:bodyPr>
          <a:lstStyle/>
          <a:p>
            <a:pPr algn="r">
              <a:lnSpc>
                <a:spcPct val="90000"/>
              </a:lnSpc>
              <a:spcBef>
                <a:spcPts val="221"/>
              </a:spcBef>
              <a:spcAft>
                <a:spcPts val="601"/>
              </a:spcAft>
              <a:buClr>
                <a:srgbClr val="1287C3"/>
              </a:buClr>
              <a:buSzPct val="145000"/>
              <a:buFont typeface="Arial"/>
              <a:buChar char="•"/>
              <a:tabLst>
                <a:tab pos="0" algn="l"/>
              </a:tabLst>
            </a:pPr>
            <a:r>
              <a:rPr lang="en-US" sz="1800" b="0" strike="noStrike" spc="-1" dirty="0">
                <a:solidFill>
                  <a:srgbClr val="000000"/>
                </a:solidFill>
                <a:latin typeface="Corbel"/>
              </a:rPr>
              <a:t>By Nicholas Allen</a:t>
            </a:r>
            <a:endParaRPr lang="en-US" sz="1800" b="0" strike="noStrike" spc="-1" dirty="0">
              <a:solidFill>
                <a:srgbClr val="000000"/>
              </a:solidFill>
              <a:latin typeface="Arial"/>
            </a:endParaRPr>
          </a:p>
          <a:p>
            <a:pPr algn="r">
              <a:lnSpc>
                <a:spcPct val="90000"/>
              </a:lnSpc>
              <a:spcBef>
                <a:spcPts val="221"/>
              </a:spcBef>
              <a:spcAft>
                <a:spcPts val="601"/>
              </a:spcAft>
              <a:buClr>
                <a:srgbClr val="1287C3"/>
              </a:buClr>
              <a:buSzPct val="145000"/>
              <a:buFont typeface="Arial"/>
              <a:buChar char="•"/>
              <a:tabLst>
                <a:tab pos="0" algn="l"/>
              </a:tabLst>
            </a:pPr>
            <a:r>
              <a:rPr lang="en-US" sz="1800" b="0" strike="noStrike" spc="-1" dirty="0">
                <a:solidFill>
                  <a:srgbClr val="000000"/>
                </a:solidFill>
                <a:latin typeface="Corbel"/>
              </a:rPr>
              <a:t>Professor Burton Piper</a:t>
            </a:r>
            <a:endParaRPr lang="en-US" sz="1800" b="0" strike="noStrike" spc="-1" dirty="0">
              <a:solidFill>
                <a:srgbClr val="000000"/>
              </a:solidFill>
              <a:latin typeface="Arial"/>
            </a:endParaRPr>
          </a:p>
          <a:p>
            <a:pPr algn="r">
              <a:lnSpc>
                <a:spcPct val="90000"/>
              </a:lnSpc>
              <a:spcBef>
                <a:spcPts val="221"/>
              </a:spcBef>
              <a:spcAft>
                <a:spcPts val="601"/>
              </a:spcAft>
              <a:buClr>
                <a:srgbClr val="1287C3"/>
              </a:buClr>
              <a:buSzPct val="145000"/>
              <a:buFont typeface="Arial"/>
              <a:buChar char="•"/>
              <a:tabLst>
                <a:tab pos="0" algn="l"/>
              </a:tabLst>
            </a:pPr>
            <a:r>
              <a:rPr lang="en-US" sz="1800" b="0" strike="noStrike" spc="-1" dirty="0">
                <a:solidFill>
                  <a:srgbClr val="000000"/>
                </a:solidFill>
                <a:latin typeface="Corbel"/>
              </a:rPr>
              <a:t>DeVry University</a:t>
            </a:r>
            <a:endParaRPr lang="en-US" sz="1800" b="0" strike="noStrike" spc="-1" dirty="0">
              <a:solidFill>
                <a:srgbClr val="000000"/>
              </a:solidFill>
              <a:latin typeface="Arial"/>
            </a:endParaRPr>
          </a:p>
          <a:p>
            <a:pPr algn="r">
              <a:lnSpc>
                <a:spcPct val="90000"/>
              </a:lnSpc>
              <a:spcBef>
                <a:spcPts val="221"/>
              </a:spcBef>
              <a:spcAft>
                <a:spcPts val="601"/>
              </a:spcAft>
              <a:buClr>
                <a:srgbClr val="1287C3"/>
              </a:buClr>
              <a:buSzPct val="145000"/>
              <a:buFont typeface="Arial"/>
              <a:buChar char="•"/>
              <a:tabLst>
                <a:tab pos="0" algn="l"/>
              </a:tabLst>
            </a:pPr>
            <a:r>
              <a:rPr lang="en-US" sz="1800" b="0" strike="noStrike" spc="-1" dirty="0">
                <a:solidFill>
                  <a:srgbClr val="000000"/>
                </a:solidFill>
                <a:latin typeface="Corbel"/>
              </a:rPr>
              <a:t>Session: May 2023</a:t>
            </a:r>
            <a:endParaRPr lang="en-US" sz="1800" b="0" strike="noStrike" spc="-1" dirty="0">
              <a:solidFill>
                <a:srgbClr val="000000"/>
              </a:solidFill>
              <a:latin typeface="Arial"/>
            </a:endParaRPr>
          </a:p>
          <a:p>
            <a:pPr algn="r">
              <a:lnSpc>
                <a:spcPct val="90000"/>
              </a:lnSpc>
              <a:spcBef>
                <a:spcPts val="221"/>
              </a:spcBef>
              <a:spcAft>
                <a:spcPts val="601"/>
              </a:spcAft>
              <a:buClr>
                <a:srgbClr val="1287C3"/>
              </a:buClr>
              <a:buSzPct val="145000"/>
              <a:buFont typeface="Arial"/>
              <a:buChar char="•"/>
              <a:tabLst>
                <a:tab pos="0" algn="l"/>
              </a:tabLst>
            </a:pPr>
            <a:r>
              <a:rPr lang="en-US" sz="1800" b="0" strike="noStrike" spc="-1" dirty="0">
                <a:solidFill>
                  <a:srgbClr val="000000"/>
                </a:solidFill>
                <a:latin typeface="Corbel"/>
              </a:rPr>
              <a:t>Course ID: SEC285</a:t>
            </a:r>
            <a:endParaRPr lang="en-US" sz="1800" b="0" strike="noStrike" spc="-1" dirty="0">
              <a:solidFill>
                <a:srgbClr val="000000"/>
              </a:solidFill>
              <a:latin typeface="Arial"/>
            </a:endParaRPr>
          </a:p>
        </p:txBody>
      </p:sp>
      <p:sp>
        <p:nvSpPr>
          <p:cNvPr id="163" name="Picture 395"/>
          <p:cNvSpPr/>
          <p:nvPr/>
        </p:nvSpPr>
        <p:spPr>
          <a:xfrm>
            <a:off x="0" y="0"/>
            <a:ext cx="4086000" cy="6857640"/>
          </a:xfrm>
          <a:custGeom>
            <a:avLst/>
            <a:gdLst>
              <a:gd name="textAreaLeft" fmla="*/ 0 w 4086000"/>
              <a:gd name="textAreaRight" fmla="*/ 4086360 w 4086000"/>
              <a:gd name="textAreaTop" fmla="*/ 0 h 6857640"/>
              <a:gd name="textAreaBottom" fmla="*/ 6858000 h 6857640"/>
            </a:gdLst>
            <a:ahLst/>
            <a:cxnLst/>
            <a:rect l="textAreaLeft" t="textAreaTop" r="textAreaRight" b="textAreaBottom"/>
            <a:pathLst>
              <a:path w="5448300" h="6858000">
                <a:moveTo>
                  <a:pt x="0" y="0"/>
                </a:moveTo>
                <a:lnTo>
                  <a:pt x="3513666" y="0"/>
                </a:lnTo>
                <a:lnTo>
                  <a:pt x="2861733" y="2548466"/>
                </a:lnTo>
                <a:lnTo>
                  <a:pt x="5448300" y="6853767"/>
                </a:lnTo>
                <a:lnTo>
                  <a:pt x="0" y="6858000"/>
                </a:lnTo>
                <a:lnTo>
                  <a:pt x="0" y="0"/>
                </a:lnTo>
                <a:close/>
              </a:path>
            </a:pathLst>
          </a:custGeom>
          <a:blipFill rotWithShape="0">
            <a:blip r:embed="rId3"/>
            <a:srcRect/>
            <a:stretch/>
          </a:blipFill>
          <a:ln w="3810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p:nvPr>
        </p:nvSpPr>
        <p:spPr>
          <a:xfrm>
            <a:off x="741060" y="774000"/>
            <a:ext cx="7660800" cy="388440"/>
          </a:xfrm>
          <a:prstGeom prst="rect">
            <a:avLst/>
          </a:prstGeom>
          <a:noFill/>
          <a:ln w="0">
            <a:noFill/>
          </a:ln>
        </p:spPr>
        <p:txBody>
          <a:bodyPr anchor="ctr">
            <a:normAutofit/>
          </a:bodyPr>
          <a:lstStyle/>
          <a:p>
            <a:pPr marL="285840" indent="0">
              <a:lnSpc>
                <a:spcPct val="90000"/>
              </a:lnSpc>
              <a:spcBef>
                <a:spcPts val="1001"/>
              </a:spcBef>
              <a:spcAft>
                <a:spcPts val="601"/>
              </a:spcAft>
              <a:buNone/>
              <a:tabLst>
                <a:tab pos="0" algn="l"/>
              </a:tabLst>
            </a:pPr>
            <a:r>
              <a:rPr lang="en-US" sz="1600" b="0" strike="noStrike" spc="-1" dirty="0">
                <a:solidFill>
                  <a:srgbClr val="000000"/>
                </a:solidFill>
                <a:latin typeface="Trebuchet MS"/>
              </a:rPr>
              <a:t>This screenshot should show the Nmap scan result of the Linux Server VM.</a:t>
            </a:r>
            <a:endParaRPr lang="en-US" sz="1600" b="0" strike="noStrike" spc="-1" dirty="0">
              <a:solidFill>
                <a:srgbClr val="000000"/>
              </a:solidFill>
              <a:latin typeface="Corbel"/>
            </a:endParaRPr>
          </a:p>
        </p:txBody>
      </p:sp>
      <p:pic>
        <p:nvPicPr>
          <p:cNvPr id="188" name="Picture 2"/>
          <p:cNvPicPr/>
          <p:nvPr/>
        </p:nvPicPr>
        <p:blipFill>
          <a:blip r:embed="rId2"/>
          <a:stretch/>
        </p:blipFill>
        <p:spPr>
          <a:xfrm>
            <a:off x="1485360" y="2777760"/>
            <a:ext cx="6172200" cy="2771280"/>
          </a:xfrm>
          <a:prstGeom prst="rect">
            <a:avLst/>
          </a:prstGeom>
          <a:ln w="0">
            <a:noFill/>
          </a:ln>
        </p:spPr>
      </p:pic>
      <p:sp>
        <p:nvSpPr>
          <p:cNvPr id="189" name="Content Placeholder 5"/>
          <p:cNvSpPr/>
          <p:nvPr/>
        </p:nvSpPr>
        <p:spPr>
          <a:xfrm>
            <a:off x="1067400" y="228600"/>
            <a:ext cx="6247800" cy="933840"/>
          </a:xfrm>
          <a:prstGeom prst="rect">
            <a:avLst/>
          </a:prstGeom>
          <a:noFill/>
          <a:ln w="0">
            <a:noFill/>
          </a:ln>
          <a:effectLst/>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spcBef>
                <a:spcPts val="1001"/>
              </a:spcBef>
              <a:tabLst>
                <a:tab pos="0" algn="l"/>
              </a:tabLst>
            </a:pPr>
            <a:r>
              <a:rPr lang="en-US" sz="3600" b="0" strike="noStrike" spc="-1" dirty="0">
                <a:solidFill>
                  <a:srgbClr val="000000"/>
                </a:solidFill>
                <a:latin typeface="Trebuchet MS"/>
              </a:rPr>
              <a:t>Nmap Scan</a:t>
            </a:r>
            <a:endParaRPr lang="en-US" sz="3600" b="0" strike="noStrike" spc="-1" dirty="0">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p:cNvSpPr>
          <p:nvPr>
            <p:ph/>
          </p:nvPr>
        </p:nvSpPr>
        <p:spPr>
          <a:xfrm>
            <a:off x="914400" y="1143000"/>
            <a:ext cx="7543440" cy="4662720"/>
          </a:xfrm>
          <a:prstGeom prst="rect">
            <a:avLst/>
          </a:prstGeom>
          <a:noFill/>
          <a:ln w="0">
            <a:noFill/>
          </a:ln>
        </p:spPr>
        <p:txBody>
          <a:bodyPr lIns="0" tIns="0" rIns="0" bIns="0" anchor="t">
            <a:normAutofit/>
          </a:bodyPr>
          <a:lstStyle/>
          <a:p>
            <a:pPr marL="108000" indent="0">
              <a:lnSpc>
                <a:spcPct val="90000"/>
              </a:lnSpc>
              <a:spcBef>
                <a:spcPts val="1417"/>
              </a:spcBef>
              <a:spcAft>
                <a:spcPts val="601"/>
              </a:spcAft>
              <a:buClr>
                <a:srgbClr val="000000"/>
              </a:buClr>
              <a:buSzPct val="45000"/>
              <a:buNone/>
            </a:pPr>
            <a:r>
              <a:rPr lang="en-US" sz="2400" b="0" strike="noStrike" spc="-1" dirty="0">
                <a:solidFill>
                  <a:srgbClr val="000000"/>
                </a:solidFill>
                <a:latin typeface="Trebuchet MS"/>
              </a:rPr>
              <a:t>In week 4, we learned about the different policies that companies may have.</a:t>
            </a:r>
          </a:p>
          <a:p>
            <a:pPr marL="432000" indent="-324000">
              <a:lnSpc>
                <a:spcPct val="90000"/>
              </a:lnSpc>
              <a:spcBef>
                <a:spcPts val="1417"/>
              </a:spcBef>
              <a:spcAft>
                <a:spcPts val="601"/>
              </a:spcAft>
              <a:buClr>
                <a:srgbClr val="000000"/>
              </a:buClr>
              <a:buSzPct val="45000"/>
              <a:buFont typeface="Wingdings" charset="2"/>
              <a:buChar char=""/>
            </a:pPr>
            <a:endParaRPr lang="en-US" sz="2400" spc="-1" dirty="0">
              <a:solidFill>
                <a:srgbClr val="000000"/>
              </a:solidFill>
              <a:latin typeface="Trebuchet MS"/>
            </a:endParaRPr>
          </a:p>
          <a:p>
            <a:pPr marL="432000" indent="-324000">
              <a:lnSpc>
                <a:spcPct val="90000"/>
              </a:lnSpc>
              <a:spcBef>
                <a:spcPts val="1417"/>
              </a:spcBef>
              <a:spcAft>
                <a:spcPts val="601"/>
              </a:spcAft>
              <a:buClr>
                <a:srgbClr val="000000"/>
              </a:buClr>
              <a:buSzPct val="45000"/>
              <a:buFont typeface="Wingdings" charset="2"/>
              <a:buChar char=""/>
            </a:pPr>
            <a:r>
              <a:rPr lang="en-US" sz="2400" spc="-1" dirty="0">
                <a:solidFill>
                  <a:srgbClr val="000000"/>
                </a:solidFill>
                <a:latin typeface="Corbel"/>
              </a:rPr>
              <a:t>Our project consisted of creating a Bring Your Own Device Policy for a fictional company.</a:t>
            </a:r>
            <a:endParaRPr lang="en-US" sz="2400" b="0" strike="noStrike" spc="-1" dirty="0">
              <a:solidFill>
                <a:srgbClr val="000000"/>
              </a:solidFill>
              <a:latin typeface="Corbel"/>
            </a:endParaRPr>
          </a:p>
        </p:txBody>
      </p:sp>
      <p:sp>
        <p:nvSpPr>
          <p:cNvPr id="191" name="PlaceHolder 2"/>
          <p:cNvSpPr>
            <a:spLocks noGrp="1"/>
          </p:cNvSpPr>
          <p:nvPr>
            <p:ph type="title"/>
          </p:nvPr>
        </p:nvSpPr>
        <p:spPr>
          <a:xfrm>
            <a:off x="1143000" y="227520"/>
            <a:ext cx="7859110" cy="915480"/>
          </a:xfrm>
          <a:prstGeom prst="rect">
            <a:avLst/>
          </a:prstGeom>
          <a:noFill/>
          <a:ln w="0">
            <a:noFill/>
          </a:ln>
        </p:spPr>
        <p:txBody>
          <a:bodyPr lIns="0" tIns="0" rIns="0" bIns="0" anchor="ctr">
            <a:noAutofit/>
          </a:bodyPr>
          <a:lstStyle/>
          <a:p>
            <a:pPr indent="0">
              <a:lnSpc>
                <a:spcPct val="90000"/>
              </a:lnSpc>
              <a:buNone/>
              <a:tabLst>
                <a:tab pos="0" algn="l"/>
              </a:tabLst>
            </a:pPr>
            <a:r>
              <a:rPr lang="en-US" sz="3600" b="1" strike="noStrike" spc="-1" dirty="0">
                <a:solidFill>
                  <a:srgbClr val="000000"/>
                </a:solidFill>
                <a:latin typeface="Trebuchet MS"/>
                <a:ea typeface="Noto Sans CJK SC"/>
              </a:rPr>
              <a:t>Week 4 – </a:t>
            </a:r>
            <a:r>
              <a:rPr lang="en-US" sz="2700" b="0" strike="noStrike" spc="-1" dirty="0">
                <a:solidFill>
                  <a:srgbClr val="000000"/>
                </a:solidFill>
                <a:latin typeface="Trebuchet MS"/>
                <a:ea typeface="Noto Sans CJK SC"/>
              </a:rPr>
              <a:t>Bring Your Own Device Security Policy</a:t>
            </a:r>
            <a:endParaRPr lang="en-US" sz="2700" b="0" strike="noStrike" spc="-1" dirty="0">
              <a:solidFill>
                <a:srgbClr val="000000"/>
              </a:solidFill>
              <a:latin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 name="Object 401"/>
          <p:cNvGraphicFramePr/>
          <p:nvPr/>
        </p:nvGraphicFramePr>
        <p:xfrm>
          <a:off x="3886200" y="2743200"/>
          <a:ext cx="913680" cy="770760"/>
        </p:xfrm>
        <a:graphic>
          <a:graphicData uri="http://schemas.openxmlformats.org/presentationml/2006/ole">
            <mc:AlternateContent xmlns:mc="http://schemas.openxmlformats.org/markup-compatibility/2006">
              <mc:Choice xmlns:v="urn:schemas-microsoft-com:vml" Requires="v">
                <p:oleObj r:id="rId2" imgW="0" imgH="0" progId="">
                  <p:embed/>
                </p:oleObj>
              </mc:Choice>
              <mc:Fallback>
                <p:oleObj r:id="rId2" imgW="0" imgH="0" progId="">
                  <p:embed/>
                  <p:pic>
                    <p:nvPicPr>
                      <p:cNvPr id="192" name="Object 401"/>
                      <p:cNvPicPr/>
                      <p:nvPr/>
                    </p:nvPicPr>
                    <p:blipFill>
                      <a:blip r:embed="rId3"/>
                      <a:stretch/>
                    </p:blipFill>
                    <p:spPr>
                      <a:xfrm>
                        <a:off x="3886200" y="2743200"/>
                        <a:ext cx="913680" cy="770760"/>
                      </a:xfrm>
                      <a:prstGeom prst="rect">
                        <a:avLst/>
                      </a:prstGeom>
                      <a:ln w="0">
                        <a:noFill/>
                      </a:ln>
                    </p:spPr>
                  </p:pic>
                </p:oleObj>
              </mc:Fallback>
            </mc:AlternateContent>
          </a:graphicData>
        </a:graphic>
      </p:graphicFrame>
      <p:sp>
        <p:nvSpPr>
          <p:cNvPr id="194" name="Content Placeholder 3"/>
          <p:cNvSpPr/>
          <p:nvPr/>
        </p:nvSpPr>
        <p:spPr>
          <a:xfrm>
            <a:off x="1073880" y="291600"/>
            <a:ext cx="6247800" cy="933840"/>
          </a:xfrm>
          <a:prstGeom prst="rect">
            <a:avLst/>
          </a:prstGeom>
          <a:noFill/>
          <a:ln w="0">
            <a:noFill/>
          </a:ln>
          <a:effectLst/>
        </p:spPr>
        <p:style>
          <a:lnRef idx="0">
            <a:scrgbClr r="0" g="0" b="0"/>
          </a:lnRef>
          <a:fillRef idx="0">
            <a:scrgbClr r="0" g="0" b="0"/>
          </a:fillRef>
          <a:effectRef idx="0">
            <a:scrgbClr r="0" g="0" b="0"/>
          </a:effectRef>
          <a:fontRef idx="minor"/>
        </p:style>
        <p:txBody>
          <a:bodyPr lIns="90000" tIns="45000" rIns="90000" bIns="45000" anchor="t">
            <a:normAutofit fontScale="97500"/>
          </a:bodyPr>
          <a:lstStyle/>
          <a:p>
            <a:pPr>
              <a:lnSpc>
                <a:spcPct val="90000"/>
              </a:lnSpc>
              <a:spcBef>
                <a:spcPts val="1001"/>
              </a:spcBef>
              <a:tabLst>
                <a:tab pos="0" algn="l"/>
              </a:tabLst>
            </a:pPr>
            <a:r>
              <a:rPr lang="en-US" sz="3600" b="1" strike="noStrike" spc="-1" dirty="0">
                <a:solidFill>
                  <a:srgbClr val="000000"/>
                </a:solidFill>
                <a:latin typeface="Trebuchet MS"/>
              </a:rPr>
              <a:t>B.Y.O.D. Security Policy</a:t>
            </a:r>
            <a:endParaRPr lang="en-US" sz="3600" b="1" strike="noStrike" spc="-1" dirty="0">
              <a:solidFill>
                <a:srgbClr val="000000"/>
              </a:solidFill>
              <a:latin typeface="Arial"/>
            </a:endParaRPr>
          </a:p>
        </p:txBody>
      </p:sp>
      <p:sp>
        <p:nvSpPr>
          <p:cNvPr id="195" name="PlaceHolder 3"/>
          <p:cNvSpPr txBox="1"/>
          <p:nvPr/>
        </p:nvSpPr>
        <p:spPr>
          <a:xfrm>
            <a:off x="914400" y="3657600"/>
            <a:ext cx="7660800" cy="388440"/>
          </a:xfrm>
          <a:prstGeom prst="rect">
            <a:avLst/>
          </a:prstGeom>
          <a:noFill/>
          <a:ln w="0">
            <a:noFill/>
          </a:ln>
        </p:spPr>
        <p:txBody>
          <a:bodyPr anchor="ctr">
            <a:normAutofit/>
          </a:bodyPr>
          <a:lstStyle/>
          <a:p>
            <a:pPr marL="285840">
              <a:lnSpc>
                <a:spcPct val="90000"/>
              </a:lnSpc>
              <a:spcBef>
                <a:spcPts val="1001"/>
              </a:spcBef>
              <a:spcAft>
                <a:spcPts val="601"/>
              </a:spcAft>
              <a:tabLst>
                <a:tab pos="0" algn="l"/>
              </a:tabLst>
            </a:pPr>
            <a:r>
              <a:rPr lang="en-US" sz="1600" b="0" strike="noStrike" spc="-1">
                <a:solidFill>
                  <a:srgbClr val="000000"/>
                </a:solidFill>
                <a:latin typeface="Trebuchet MS"/>
              </a:rPr>
              <a:t>Please click the icon to view the Bring Your Own Device Security Policy</a:t>
            </a:r>
            <a:endParaRPr lang="en-US" sz="1600" b="0" strike="noStrike" spc="-1">
              <a:solidFill>
                <a:srgbClr val="000000"/>
              </a:solidFill>
              <a:latin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p:cNvSpPr>
          <p:nvPr>
            <p:ph/>
          </p:nvPr>
        </p:nvSpPr>
        <p:spPr>
          <a:xfrm>
            <a:off x="914400" y="609480"/>
            <a:ext cx="7772400" cy="5714640"/>
          </a:xfrm>
          <a:prstGeom prst="rect">
            <a:avLst/>
          </a:prstGeom>
          <a:noFill/>
          <a:ln w="0">
            <a:noFill/>
          </a:ln>
        </p:spPr>
        <p:txBody>
          <a:bodyPr lIns="0" rIns="0" anchor="t">
            <a:noAutofit/>
          </a:bodyPr>
          <a:lstStyle/>
          <a:p>
            <a:pPr marL="285840" indent="0">
              <a:lnSpc>
                <a:spcPct val="90000"/>
              </a:lnSpc>
              <a:spcBef>
                <a:spcPts val="1199"/>
              </a:spcBef>
              <a:spcAft>
                <a:spcPts val="201"/>
              </a:spcAft>
              <a:buNone/>
              <a:tabLst>
                <a:tab pos="0" algn="l"/>
              </a:tabLst>
            </a:pPr>
            <a:r>
              <a:rPr lang="en-US" sz="3600" b="1" strike="noStrike" spc="-1" dirty="0">
                <a:solidFill>
                  <a:srgbClr val="000000"/>
                </a:solidFill>
                <a:latin typeface="Times New Roman"/>
                <a:ea typeface="Calibri"/>
              </a:rPr>
              <a:t>1. Overview: </a:t>
            </a:r>
            <a:endParaRPr lang="en-US" sz="3600" b="0" strike="noStrike" spc="-1" dirty="0">
              <a:solidFill>
                <a:srgbClr val="000000"/>
              </a:solidFill>
              <a:latin typeface="Corbel"/>
            </a:endParaRPr>
          </a:p>
          <a:p>
            <a:pPr marL="285840" indent="0">
              <a:lnSpc>
                <a:spcPct val="90000"/>
              </a:lnSpc>
              <a:spcBef>
                <a:spcPts val="1199"/>
              </a:spcBef>
              <a:spcAft>
                <a:spcPts val="201"/>
              </a:spcAft>
              <a:buNone/>
              <a:tabLst>
                <a:tab pos="0" algn="l"/>
              </a:tabLst>
            </a:pPr>
            <a:r>
              <a:rPr lang="en-US" sz="1400" b="0" strike="noStrike" spc="-1" dirty="0">
                <a:solidFill>
                  <a:srgbClr val="404040"/>
                </a:solidFill>
                <a:latin typeface="Times New Roman"/>
                <a:ea typeface="Calibri"/>
              </a:rPr>
              <a:t>Bring Your Own Device (BYOD) usage, such as personal smartphones, tablets, and laptops, are becoming increasingly more common tools in the workplace. Because personal devices connect to many different networks, it is possible to transmit malware and infect other devices across multiple networks. Our goal is to protect the confidentiality, integrity, and accessibility of data. </a:t>
            </a:r>
            <a:endParaRPr lang="en-US" sz="1400" b="0" strike="noStrike" spc="-1" dirty="0">
              <a:solidFill>
                <a:srgbClr val="000000"/>
              </a:solidFill>
              <a:latin typeface="Corbel"/>
            </a:endParaRPr>
          </a:p>
          <a:p>
            <a:pPr marL="285840" indent="0">
              <a:lnSpc>
                <a:spcPct val="90000"/>
              </a:lnSpc>
              <a:spcBef>
                <a:spcPts val="1199"/>
              </a:spcBef>
              <a:spcAft>
                <a:spcPts val="201"/>
              </a:spcAft>
              <a:buNone/>
              <a:tabLst>
                <a:tab pos="0" algn="l"/>
              </a:tabLst>
            </a:pPr>
            <a:br>
              <a:rPr sz="1200" dirty="0"/>
            </a:br>
            <a:endParaRPr lang="en-US" sz="1200" b="0" strike="noStrike" spc="-1" dirty="0">
              <a:solidFill>
                <a:srgbClr val="000000"/>
              </a:solidFill>
              <a:latin typeface="Corbel"/>
            </a:endParaRPr>
          </a:p>
          <a:p>
            <a:pPr marL="285840" indent="0">
              <a:lnSpc>
                <a:spcPct val="90000"/>
              </a:lnSpc>
              <a:spcBef>
                <a:spcPts val="1199"/>
              </a:spcBef>
              <a:spcAft>
                <a:spcPts val="201"/>
              </a:spcAft>
              <a:buNone/>
              <a:tabLst>
                <a:tab pos="0" algn="l"/>
              </a:tabLst>
            </a:pPr>
            <a:endParaRPr lang="en-US" sz="1800" b="0" strike="noStrike" spc="-1" dirty="0">
              <a:solidFill>
                <a:srgbClr val="000000"/>
              </a:solidFill>
              <a:latin typeface="Corbel"/>
            </a:endParaRPr>
          </a:p>
          <a:p>
            <a:pPr marL="285840" indent="0">
              <a:lnSpc>
                <a:spcPct val="90000"/>
              </a:lnSpc>
              <a:spcBef>
                <a:spcPts val="1199"/>
              </a:spcBef>
              <a:spcAft>
                <a:spcPts val="201"/>
              </a:spcAft>
              <a:buNone/>
              <a:tabLst>
                <a:tab pos="0" algn="l"/>
              </a:tabLst>
            </a:pPr>
            <a:endParaRPr lang="en-US" sz="1800" b="0" strike="noStrike" spc="-1" dirty="0">
              <a:solidFill>
                <a:srgbClr val="000000"/>
              </a:solidFill>
              <a:latin typeface="Corbel"/>
            </a:endParaRPr>
          </a:p>
          <a:p>
            <a:pPr marL="285840" indent="0">
              <a:lnSpc>
                <a:spcPct val="90000"/>
              </a:lnSpc>
              <a:spcBef>
                <a:spcPts val="1199"/>
              </a:spcBef>
              <a:spcAft>
                <a:spcPts val="201"/>
              </a:spcAft>
              <a:buNone/>
              <a:tabLst>
                <a:tab pos="0" algn="l"/>
              </a:tabLst>
            </a:pPr>
            <a:r>
              <a:rPr lang="en-US" sz="3600" b="1" strike="noStrike" spc="-1" dirty="0">
                <a:solidFill>
                  <a:srgbClr val="404040"/>
                </a:solidFill>
                <a:latin typeface="Times New Roman"/>
                <a:ea typeface="Calibri"/>
              </a:rPr>
              <a:t>2. Purpose:  </a:t>
            </a:r>
            <a:endParaRPr lang="en-US" sz="3600" b="0" strike="noStrike" spc="-1" dirty="0">
              <a:solidFill>
                <a:srgbClr val="000000"/>
              </a:solidFill>
              <a:latin typeface="Corbel"/>
            </a:endParaRPr>
          </a:p>
          <a:p>
            <a:pPr marL="285840" indent="0">
              <a:lnSpc>
                <a:spcPct val="90000"/>
              </a:lnSpc>
              <a:spcBef>
                <a:spcPts val="1199"/>
              </a:spcBef>
              <a:spcAft>
                <a:spcPts val="201"/>
              </a:spcAft>
              <a:buNone/>
              <a:tabLst>
                <a:tab pos="0" algn="l"/>
              </a:tabLst>
            </a:pPr>
            <a:r>
              <a:rPr lang="en-US" sz="1400" b="0" strike="noStrike" spc="1" dirty="0">
                <a:solidFill>
                  <a:srgbClr val="404040"/>
                </a:solidFill>
                <a:latin typeface="Times New Roman"/>
                <a:ea typeface="Times New Roman"/>
              </a:rPr>
              <a:t>This policy will outline the acceptable use of personal devices at </a:t>
            </a:r>
            <a:r>
              <a:rPr lang="en-US" sz="1400" b="0" strike="noStrike" spc="1" dirty="0" err="1">
                <a:solidFill>
                  <a:srgbClr val="404040"/>
                </a:solidFill>
                <a:latin typeface="Times New Roman"/>
                <a:ea typeface="Times New Roman"/>
              </a:rPr>
              <a:t>Xeonic</a:t>
            </a:r>
            <a:r>
              <a:rPr lang="en-US" sz="1400" b="0" strike="noStrike" spc="1" dirty="0">
                <a:solidFill>
                  <a:srgbClr val="404040"/>
                </a:solidFill>
                <a:latin typeface="Times New Roman"/>
                <a:ea typeface="Times New Roman"/>
              </a:rPr>
              <a:t> Design LLC. through participation in the BYOD program. The BYOD program is used to manage device access, and to ensure all personal devices used at </a:t>
            </a:r>
            <a:r>
              <a:rPr lang="en-US" sz="1400" b="0" strike="noStrike" spc="1" dirty="0" err="1">
                <a:solidFill>
                  <a:srgbClr val="404040"/>
                </a:solidFill>
                <a:latin typeface="Times New Roman"/>
                <a:ea typeface="Times New Roman"/>
              </a:rPr>
              <a:t>Xeonic</a:t>
            </a:r>
            <a:r>
              <a:rPr lang="en-US" sz="1400" b="0" strike="noStrike" spc="1" dirty="0">
                <a:solidFill>
                  <a:srgbClr val="404040"/>
                </a:solidFill>
                <a:latin typeface="Times New Roman"/>
                <a:ea typeface="Times New Roman"/>
              </a:rPr>
              <a:t> Design LLC. are secure, company resources are protected, and CIA is maintained.</a:t>
            </a:r>
            <a:endParaRPr lang="en-US" sz="1400" b="0" strike="noStrike" spc="-1" dirty="0">
              <a:solidFill>
                <a:srgbClr val="000000"/>
              </a:solidFill>
              <a:latin typeface="Corbel"/>
            </a:endParaRPr>
          </a:p>
          <a:p>
            <a:pPr marL="285840" indent="0">
              <a:lnSpc>
                <a:spcPct val="90000"/>
              </a:lnSpc>
              <a:spcBef>
                <a:spcPts val="1199"/>
              </a:spcBef>
              <a:spcAft>
                <a:spcPts val="201"/>
              </a:spcAft>
              <a:buNone/>
              <a:tabLst>
                <a:tab pos="0" algn="l"/>
              </a:tabLst>
            </a:pPr>
            <a:endParaRPr lang="en-US" sz="1800" b="0" strike="noStrike" spc="-1" dirty="0">
              <a:solidFill>
                <a:srgbClr val="000000"/>
              </a:solidFill>
              <a:latin typeface="Corbel"/>
            </a:endParaRPr>
          </a:p>
          <a:p>
            <a:pPr marL="285840" indent="0">
              <a:lnSpc>
                <a:spcPct val="90000"/>
              </a:lnSpc>
              <a:spcBef>
                <a:spcPts val="1199"/>
              </a:spcBef>
              <a:spcAft>
                <a:spcPts val="201"/>
              </a:spcAft>
              <a:buNone/>
              <a:tabLst>
                <a:tab pos="0" algn="l"/>
              </a:tabLst>
            </a:pPr>
            <a:endParaRPr lang="en-US" sz="2000" b="0" strike="noStrike" spc="-1" dirty="0">
              <a:solidFill>
                <a:srgbClr val="000000"/>
              </a:solidFill>
              <a:latin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p:cNvSpPr>
          <p:nvPr>
            <p:ph/>
          </p:nvPr>
        </p:nvSpPr>
        <p:spPr>
          <a:xfrm>
            <a:off x="1371600" y="190440"/>
            <a:ext cx="7086240" cy="6476760"/>
          </a:xfrm>
          <a:prstGeom prst="rect">
            <a:avLst/>
          </a:prstGeom>
          <a:noFill/>
          <a:ln w="0">
            <a:noFill/>
          </a:ln>
        </p:spPr>
        <p:txBody>
          <a:bodyPr lIns="0" rIns="0" anchor="t">
            <a:normAutofit fontScale="89500"/>
          </a:bodyPr>
          <a:lstStyle/>
          <a:p>
            <a:pPr marL="277200" indent="0">
              <a:lnSpc>
                <a:spcPct val="90000"/>
              </a:lnSpc>
              <a:spcBef>
                <a:spcPts val="1199"/>
              </a:spcBef>
              <a:spcAft>
                <a:spcPts val="201"/>
              </a:spcAft>
              <a:buNone/>
              <a:tabLst>
                <a:tab pos="0" algn="l"/>
              </a:tabLst>
            </a:pPr>
            <a:r>
              <a:rPr lang="en-US" sz="3700" b="1" strike="noStrike" spc="-1" dirty="0">
                <a:solidFill>
                  <a:srgbClr val="404040"/>
                </a:solidFill>
                <a:latin typeface="Times New Roman"/>
                <a:ea typeface="Calibri"/>
              </a:rPr>
              <a:t>3. Scope: </a:t>
            </a:r>
            <a:endParaRPr lang="en-US" sz="3700" b="0" strike="noStrike" spc="-1" dirty="0">
              <a:solidFill>
                <a:srgbClr val="000000"/>
              </a:solidFill>
              <a:latin typeface="Corbel"/>
            </a:endParaRPr>
          </a:p>
          <a:p>
            <a:pPr marL="277200" indent="0">
              <a:lnSpc>
                <a:spcPct val="115000"/>
              </a:lnSpc>
              <a:spcBef>
                <a:spcPts val="204"/>
              </a:spcBef>
              <a:spcAft>
                <a:spcPts val="601"/>
              </a:spcAft>
              <a:buNone/>
              <a:tabLst>
                <a:tab pos="0" algn="l"/>
              </a:tabLst>
            </a:pPr>
            <a:r>
              <a:rPr lang="en-US" sz="1500" b="0" strike="noStrike" spc="7" dirty="0">
                <a:solidFill>
                  <a:srgbClr val="404040"/>
                </a:solidFill>
                <a:latin typeface="Times New Roman"/>
                <a:ea typeface="Times New Roman"/>
              </a:rPr>
              <a:t>This policy shall cover all employees who participate in </a:t>
            </a:r>
            <a:r>
              <a:rPr lang="en-US" sz="1500" b="0" strike="noStrike" spc="7" dirty="0" err="1">
                <a:solidFill>
                  <a:srgbClr val="404040"/>
                </a:solidFill>
                <a:latin typeface="Times New Roman"/>
                <a:ea typeface="Times New Roman"/>
              </a:rPr>
              <a:t>Xeonic</a:t>
            </a:r>
            <a:r>
              <a:rPr lang="en-US" sz="1500" b="0" strike="noStrike" spc="7" dirty="0">
                <a:solidFill>
                  <a:srgbClr val="404040"/>
                </a:solidFill>
                <a:latin typeface="Times New Roman"/>
                <a:ea typeface="Times New Roman"/>
              </a:rPr>
              <a:t> Design LLC.’s BYOD program. Only personal devices that have been registered and cleared through the IT department are allowed to participate in the program and will be granted access to </a:t>
            </a:r>
            <a:r>
              <a:rPr lang="en-US" sz="1500" b="0" strike="noStrike" spc="7" dirty="0" err="1">
                <a:solidFill>
                  <a:srgbClr val="404040"/>
                </a:solidFill>
                <a:latin typeface="Times New Roman"/>
                <a:ea typeface="Times New Roman"/>
              </a:rPr>
              <a:t>Xeonic</a:t>
            </a:r>
            <a:r>
              <a:rPr lang="en-US" sz="1500" b="0" strike="noStrike" spc="7" dirty="0">
                <a:solidFill>
                  <a:srgbClr val="404040"/>
                </a:solidFill>
                <a:latin typeface="Times New Roman"/>
                <a:ea typeface="Times New Roman"/>
              </a:rPr>
              <a:t> Design LLC.’s network and other resources to perform job-related functions while in the workplace. Activity on personal devices shall not be limited to job-related functions, however, </a:t>
            </a:r>
            <a:r>
              <a:rPr lang="en-US" sz="1500" b="0" strike="noStrike" spc="7" dirty="0" err="1">
                <a:solidFill>
                  <a:srgbClr val="404040"/>
                </a:solidFill>
                <a:latin typeface="Times New Roman"/>
                <a:ea typeface="Times New Roman"/>
              </a:rPr>
              <a:t>Xeonic</a:t>
            </a:r>
            <a:r>
              <a:rPr lang="en-US" sz="1500" b="0" strike="noStrike" spc="7" dirty="0">
                <a:solidFill>
                  <a:srgbClr val="404040"/>
                </a:solidFill>
                <a:latin typeface="Times New Roman"/>
                <a:ea typeface="Times New Roman"/>
              </a:rPr>
              <a:t> Design LLC. provides limited access to external networks, including the internet.</a:t>
            </a:r>
            <a:endParaRPr lang="en-US" sz="1500" b="0" strike="noStrike" spc="-1" dirty="0">
              <a:solidFill>
                <a:srgbClr val="000000"/>
              </a:solidFill>
              <a:latin typeface="Corbel"/>
            </a:endParaRPr>
          </a:p>
          <a:p>
            <a:pPr marL="387720" indent="0">
              <a:lnSpc>
                <a:spcPct val="115000"/>
              </a:lnSpc>
              <a:spcBef>
                <a:spcPts val="204"/>
              </a:spcBef>
              <a:spcAft>
                <a:spcPts val="400"/>
              </a:spcAft>
              <a:buNone/>
              <a:tabLst>
                <a:tab pos="0" algn="l"/>
              </a:tabLst>
            </a:pPr>
            <a:r>
              <a:rPr lang="en-US" sz="2000" b="1" strike="noStrike" spc="7" dirty="0">
                <a:solidFill>
                  <a:srgbClr val="404040"/>
                </a:solidFill>
                <a:latin typeface="Times New Roman"/>
                <a:ea typeface="Times New Roman"/>
              </a:rPr>
              <a:t>Allowed Devices</a:t>
            </a:r>
            <a:endParaRPr lang="en-US" sz="2000" b="0" strike="noStrike" spc="-1" dirty="0">
              <a:solidFill>
                <a:srgbClr val="000000"/>
              </a:solidFill>
              <a:latin typeface="Corbel"/>
            </a:endParaRPr>
          </a:p>
          <a:p>
            <a:pPr marL="372240" lvl="1" indent="-177120">
              <a:lnSpc>
                <a:spcPct val="90000"/>
              </a:lnSpc>
              <a:spcBef>
                <a:spcPts val="204"/>
              </a:spcBef>
              <a:spcAft>
                <a:spcPts val="400"/>
              </a:spcAft>
              <a:buClr>
                <a:srgbClr val="E48312"/>
              </a:buClr>
              <a:buSzPct val="145000"/>
              <a:buFont typeface="Courier New"/>
              <a:buChar char="o"/>
              <a:tabLst>
                <a:tab pos="0" algn="l"/>
              </a:tabLst>
            </a:pPr>
            <a:r>
              <a:rPr lang="en-US" sz="1200" b="0" strike="noStrike" spc="7" dirty="0">
                <a:solidFill>
                  <a:srgbClr val="404040"/>
                </a:solidFill>
                <a:latin typeface="Times New Roman"/>
                <a:ea typeface="Times New Roman"/>
              </a:rPr>
              <a:t>Smartphone</a:t>
            </a:r>
            <a:endParaRPr lang="en-US" sz="1200" b="0" strike="noStrike" spc="-1" dirty="0">
              <a:solidFill>
                <a:srgbClr val="000000"/>
              </a:solidFill>
              <a:latin typeface="Corbel"/>
            </a:endParaRPr>
          </a:p>
          <a:p>
            <a:pPr marL="372240" lvl="1" indent="-177120">
              <a:lnSpc>
                <a:spcPct val="90000"/>
              </a:lnSpc>
              <a:spcBef>
                <a:spcPts val="204"/>
              </a:spcBef>
              <a:spcAft>
                <a:spcPts val="400"/>
              </a:spcAft>
              <a:buClr>
                <a:srgbClr val="E48312"/>
              </a:buClr>
              <a:buSzPct val="145000"/>
              <a:buFont typeface="Courier New"/>
              <a:buChar char="o"/>
              <a:tabLst>
                <a:tab pos="0" algn="l"/>
              </a:tabLst>
            </a:pPr>
            <a:r>
              <a:rPr lang="en-US" sz="1200" b="0" strike="noStrike" spc="7" dirty="0">
                <a:solidFill>
                  <a:srgbClr val="404040"/>
                </a:solidFill>
                <a:latin typeface="Times New Roman"/>
                <a:ea typeface="Times New Roman"/>
              </a:rPr>
              <a:t>Tablet</a:t>
            </a:r>
            <a:endParaRPr lang="en-US" sz="1200" b="0" strike="noStrike" spc="-1" dirty="0">
              <a:solidFill>
                <a:srgbClr val="000000"/>
              </a:solidFill>
              <a:latin typeface="Corbel"/>
            </a:endParaRPr>
          </a:p>
          <a:p>
            <a:pPr marL="372240" lvl="1" indent="-177120">
              <a:lnSpc>
                <a:spcPct val="90000"/>
              </a:lnSpc>
              <a:spcBef>
                <a:spcPts val="204"/>
              </a:spcBef>
              <a:spcAft>
                <a:spcPts val="400"/>
              </a:spcAft>
              <a:buClr>
                <a:srgbClr val="E48312"/>
              </a:buClr>
              <a:buSzPct val="145000"/>
              <a:buFont typeface="Courier New"/>
              <a:buChar char="o"/>
              <a:tabLst>
                <a:tab pos="0" algn="l"/>
              </a:tabLst>
            </a:pPr>
            <a:r>
              <a:rPr lang="en-US" sz="1200" b="0" strike="noStrike" spc="7" dirty="0">
                <a:solidFill>
                  <a:srgbClr val="404040"/>
                </a:solidFill>
                <a:latin typeface="Times New Roman"/>
                <a:ea typeface="Times New Roman"/>
              </a:rPr>
              <a:t>Laptop</a:t>
            </a:r>
            <a:endParaRPr lang="en-US" sz="1200" b="0" strike="noStrike" spc="-1" dirty="0">
              <a:solidFill>
                <a:srgbClr val="000000"/>
              </a:solidFill>
              <a:latin typeface="Corbel"/>
            </a:endParaRPr>
          </a:p>
          <a:p>
            <a:pPr marL="372240" lvl="1" indent="-177120">
              <a:lnSpc>
                <a:spcPct val="90000"/>
              </a:lnSpc>
              <a:spcBef>
                <a:spcPts val="204"/>
              </a:spcBef>
              <a:spcAft>
                <a:spcPts val="400"/>
              </a:spcAft>
              <a:buClr>
                <a:srgbClr val="E48312"/>
              </a:buClr>
              <a:buSzPct val="145000"/>
              <a:buFont typeface="Courier New"/>
              <a:buChar char="o"/>
              <a:tabLst>
                <a:tab pos="0" algn="l"/>
              </a:tabLst>
            </a:pPr>
            <a:r>
              <a:rPr lang="en-US" sz="1200" b="0" strike="noStrike" spc="7" dirty="0">
                <a:solidFill>
                  <a:srgbClr val="404040"/>
                </a:solidFill>
                <a:latin typeface="Times New Roman"/>
                <a:ea typeface="Times New Roman"/>
              </a:rPr>
              <a:t>IT Approved accessory</a:t>
            </a:r>
            <a:endParaRPr lang="en-US" sz="1200" b="0" strike="noStrike" spc="-1" dirty="0">
              <a:solidFill>
                <a:srgbClr val="000000"/>
              </a:solidFill>
              <a:latin typeface="Corbel"/>
            </a:endParaRPr>
          </a:p>
          <a:p>
            <a:pPr marL="387720" indent="0">
              <a:lnSpc>
                <a:spcPct val="115000"/>
              </a:lnSpc>
              <a:spcBef>
                <a:spcPts val="204"/>
              </a:spcBef>
              <a:spcAft>
                <a:spcPts val="400"/>
              </a:spcAft>
              <a:buNone/>
              <a:tabLst>
                <a:tab pos="0" algn="l"/>
              </a:tabLst>
            </a:pPr>
            <a:r>
              <a:rPr lang="en-US" sz="1400" b="1" strike="noStrike" spc="7" dirty="0">
                <a:solidFill>
                  <a:srgbClr val="404040"/>
                </a:solidFill>
                <a:latin typeface="Times New Roman"/>
                <a:ea typeface="Times New Roman"/>
              </a:rPr>
              <a:t> </a:t>
            </a:r>
            <a:endParaRPr lang="en-US" sz="1400" b="0" strike="noStrike" spc="-1" dirty="0">
              <a:solidFill>
                <a:srgbClr val="000000"/>
              </a:solidFill>
              <a:latin typeface="Corbel"/>
            </a:endParaRPr>
          </a:p>
          <a:p>
            <a:pPr marL="387720" indent="0">
              <a:lnSpc>
                <a:spcPct val="115000"/>
              </a:lnSpc>
              <a:spcBef>
                <a:spcPts val="204"/>
              </a:spcBef>
              <a:spcAft>
                <a:spcPts val="400"/>
              </a:spcAft>
              <a:buNone/>
              <a:tabLst>
                <a:tab pos="0" algn="l"/>
              </a:tabLst>
            </a:pPr>
            <a:r>
              <a:rPr lang="en-US" sz="2000" b="1" strike="noStrike" spc="7" dirty="0">
                <a:solidFill>
                  <a:srgbClr val="404040"/>
                </a:solidFill>
                <a:latin typeface="Times New Roman"/>
                <a:ea typeface="Times New Roman"/>
              </a:rPr>
              <a:t>Allowed Operating Systems include:</a:t>
            </a:r>
            <a:endParaRPr lang="en-US" sz="2000" b="0" strike="noStrike" spc="-1" dirty="0">
              <a:solidFill>
                <a:srgbClr val="000000"/>
              </a:solidFill>
              <a:latin typeface="Corbel"/>
            </a:endParaRPr>
          </a:p>
          <a:p>
            <a:pPr marL="372240" lvl="1" indent="-177120">
              <a:lnSpc>
                <a:spcPct val="115000"/>
              </a:lnSpc>
              <a:spcBef>
                <a:spcPts val="204"/>
              </a:spcBef>
              <a:spcAft>
                <a:spcPts val="400"/>
              </a:spcAft>
              <a:buClr>
                <a:srgbClr val="E48312"/>
              </a:buClr>
              <a:buSzPct val="145000"/>
              <a:buFont typeface="Courier New"/>
              <a:buChar char="o"/>
              <a:tabLst>
                <a:tab pos="0" algn="l"/>
              </a:tabLst>
            </a:pPr>
            <a:r>
              <a:rPr lang="en-US" sz="1200" b="0" strike="noStrike" spc="7" dirty="0">
                <a:solidFill>
                  <a:srgbClr val="404040"/>
                </a:solidFill>
                <a:latin typeface="Times New Roman"/>
                <a:ea typeface="Times New Roman"/>
              </a:rPr>
              <a:t>Android version 10 or higher</a:t>
            </a:r>
            <a:endParaRPr lang="en-US" sz="1200" b="0" strike="noStrike" spc="-1" dirty="0">
              <a:solidFill>
                <a:srgbClr val="000000"/>
              </a:solidFill>
              <a:latin typeface="Corbel"/>
            </a:endParaRPr>
          </a:p>
          <a:p>
            <a:pPr marL="372240" lvl="1" indent="-177120">
              <a:lnSpc>
                <a:spcPct val="90000"/>
              </a:lnSpc>
              <a:spcBef>
                <a:spcPts val="204"/>
              </a:spcBef>
              <a:spcAft>
                <a:spcPts val="400"/>
              </a:spcAft>
              <a:buClr>
                <a:srgbClr val="E48312"/>
              </a:buClr>
              <a:buSzPct val="145000"/>
              <a:buFont typeface="Courier New"/>
              <a:buChar char="o"/>
              <a:tabLst>
                <a:tab pos="0" algn="l"/>
              </a:tabLst>
            </a:pPr>
            <a:r>
              <a:rPr lang="en-US" sz="1200" b="0" strike="noStrike" spc="7" dirty="0">
                <a:solidFill>
                  <a:srgbClr val="404040"/>
                </a:solidFill>
                <a:latin typeface="Times New Roman"/>
                <a:ea typeface="Times New Roman"/>
              </a:rPr>
              <a:t>iOS version 13 or higher</a:t>
            </a:r>
            <a:endParaRPr lang="en-US" sz="1200" b="0" strike="noStrike" spc="-1" dirty="0">
              <a:solidFill>
                <a:srgbClr val="000000"/>
              </a:solidFill>
              <a:latin typeface="Corbel"/>
            </a:endParaRPr>
          </a:p>
          <a:p>
            <a:pPr marL="372240" lvl="1" indent="-177120">
              <a:lnSpc>
                <a:spcPct val="115000"/>
              </a:lnSpc>
              <a:spcBef>
                <a:spcPts val="204"/>
              </a:spcBef>
              <a:spcAft>
                <a:spcPts val="400"/>
              </a:spcAft>
              <a:buClr>
                <a:srgbClr val="E48312"/>
              </a:buClr>
              <a:buSzPct val="145000"/>
              <a:buFont typeface="Courier New"/>
              <a:buChar char="o"/>
              <a:tabLst>
                <a:tab pos="0" algn="l"/>
              </a:tabLst>
            </a:pPr>
            <a:r>
              <a:rPr lang="en-US" sz="1200" b="0" strike="noStrike" spc="7" dirty="0">
                <a:solidFill>
                  <a:srgbClr val="404040"/>
                </a:solidFill>
                <a:latin typeface="Times New Roman"/>
                <a:ea typeface="Times New Roman"/>
              </a:rPr>
              <a:t>Windows 7 or higher</a:t>
            </a:r>
            <a:endParaRPr lang="en-US" sz="1200" b="0" strike="noStrike" spc="-1" dirty="0">
              <a:solidFill>
                <a:srgbClr val="000000"/>
              </a:solidFill>
              <a:latin typeface="Corbel"/>
            </a:endParaRPr>
          </a:p>
          <a:p>
            <a:pPr marL="277200" indent="0">
              <a:lnSpc>
                <a:spcPct val="90000"/>
              </a:lnSpc>
              <a:spcBef>
                <a:spcPts val="1199"/>
              </a:spcBef>
              <a:spcAft>
                <a:spcPts val="201"/>
              </a:spcAft>
              <a:buNone/>
              <a:tabLst>
                <a:tab pos="0" algn="l"/>
              </a:tabLst>
            </a:pPr>
            <a:r>
              <a:rPr lang="en-US" sz="4000" b="1" strike="noStrike" spc="-1" dirty="0">
                <a:solidFill>
                  <a:srgbClr val="404040"/>
                </a:solidFill>
                <a:latin typeface="Times New Roman"/>
                <a:ea typeface="Times New Roman"/>
              </a:rPr>
              <a:t>4. Policy:  </a:t>
            </a:r>
            <a:endParaRPr lang="en-US" sz="4000" b="0" strike="noStrike" spc="-1" dirty="0">
              <a:solidFill>
                <a:srgbClr val="000000"/>
              </a:solidFill>
              <a:latin typeface="Corbel"/>
            </a:endParaRPr>
          </a:p>
          <a:p>
            <a:pPr marL="277200" indent="0">
              <a:lnSpc>
                <a:spcPct val="115000"/>
              </a:lnSpc>
              <a:spcBef>
                <a:spcPts val="79"/>
              </a:spcBef>
              <a:spcAft>
                <a:spcPts val="601"/>
              </a:spcAft>
              <a:buNone/>
              <a:tabLst>
                <a:tab pos="0" algn="l"/>
              </a:tabLst>
            </a:pPr>
            <a:r>
              <a:rPr lang="en-US" sz="1400" b="0" strike="noStrike" spc="-1" dirty="0">
                <a:solidFill>
                  <a:srgbClr val="404040"/>
                </a:solidFill>
                <a:latin typeface="Times New Roman"/>
                <a:ea typeface="Calibri"/>
              </a:rPr>
              <a:t>All employees wishing to participate in </a:t>
            </a:r>
            <a:r>
              <a:rPr lang="en-US" sz="1400" b="0" strike="noStrike" spc="-1" dirty="0" err="1">
                <a:solidFill>
                  <a:srgbClr val="404040"/>
                </a:solidFill>
                <a:latin typeface="Times New Roman"/>
                <a:ea typeface="Calibri"/>
              </a:rPr>
              <a:t>Xeonic</a:t>
            </a:r>
            <a:r>
              <a:rPr lang="en-US" sz="1400" b="0" strike="noStrike" spc="-1" dirty="0">
                <a:solidFill>
                  <a:srgbClr val="404040"/>
                </a:solidFill>
                <a:latin typeface="Times New Roman"/>
                <a:ea typeface="Calibri"/>
              </a:rPr>
              <a:t> Design LLC.’s BYOD program must be submitted to IT for review. For a device to be admitted into the BYOD program it must have all available operating system security patches, up-to-date antivirus, and firewall software. If the IT department cannot bring the device into compliance, acceptance into the BYOD program will be denied.</a:t>
            </a:r>
            <a:endParaRPr lang="en-US" sz="1400" b="0" strike="noStrike" spc="-1" dirty="0">
              <a:solidFill>
                <a:srgbClr val="000000"/>
              </a:solidFill>
              <a:latin typeface="Corbel"/>
            </a:endParaRPr>
          </a:p>
          <a:p>
            <a:pPr marL="277200" indent="0">
              <a:lnSpc>
                <a:spcPct val="90000"/>
              </a:lnSpc>
              <a:spcBef>
                <a:spcPts val="1199"/>
              </a:spcBef>
              <a:spcAft>
                <a:spcPts val="201"/>
              </a:spcAft>
              <a:buNone/>
              <a:tabLst>
                <a:tab pos="0" algn="l"/>
              </a:tabLst>
            </a:pPr>
            <a:endParaRPr lang="en-US" sz="2000" b="0" strike="noStrike" spc="-1" dirty="0">
              <a:solidFill>
                <a:srgbClr val="000000"/>
              </a:solidFill>
              <a:latin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p:cNvSpPr>
          <p:nvPr>
            <p:ph/>
          </p:nvPr>
        </p:nvSpPr>
        <p:spPr>
          <a:xfrm>
            <a:off x="914400" y="571680"/>
            <a:ext cx="7543440" cy="5714640"/>
          </a:xfrm>
          <a:prstGeom prst="rect">
            <a:avLst/>
          </a:prstGeom>
          <a:noFill/>
          <a:ln w="0">
            <a:noFill/>
          </a:ln>
        </p:spPr>
        <p:txBody>
          <a:bodyPr lIns="0" rIns="0" anchor="t">
            <a:noAutofit/>
          </a:bodyPr>
          <a:lstStyle/>
          <a:p>
            <a:pPr marL="285840" indent="0">
              <a:lnSpc>
                <a:spcPct val="90000"/>
              </a:lnSpc>
              <a:spcBef>
                <a:spcPts val="1199"/>
              </a:spcBef>
              <a:spcAft>
                <a:spcPts val="201"/>
              </a:spcAft>
              <a:buNone/>
              <a:tabLst>
                <a:tab pos="0" algn="l"/>
              </a:tabLst>
            </a:pPr>
            <a:r>
              <a:rPr lang="en-US" sz="3600" b="0" strike="noStrike" spc="-1" dirty="0">
                <a:solidFill>
                  <a:srgbClr val="404040"/>
                </a:solidFill>
                <a:latin typeface="Times New Roman"/>
                <a:ea typeface="Calibri"/>
              </a:rPr>
              <a:t>5. </a:t>
            </a:r>
            <a:r>
              <a:rPr lang="en-US" sz="3600" b="1" strike="noStrike" spc="-1" dirty="0">
                <a:solidFill>
                  <a:srgbClr val="404040"/>
                </a:solidFill>
                <a:latin typeface="Times New Roman"/>
                <a:ea typeface="Calibri"/>
              </a:rPr>
              <a:t>Policy Compliance: </a:t>
            </a:r>
            <a:endParaRPr lang="en-US" sz="3600" b="0" strike="noStrike" spc="-1" dirty="0">
              <a:solidFill>
                <a:srgbClr val="000000"/>
              </a:solidFill>
              <a:latin typeface="Corbel"/>
            </a:endParaRPr>
          </a:p>
          <a:p>
            <a:pPr marL="285840" indent="0">
              <a:lnSpc>
                <a:spcPct val="90000"/>
              </a:lnSpc>
              <a:spcBef>
                <a:spcPts val="1199"/>
              </a:spcBef>
              <a:spcAft>
                <a:spcPts val="201"/>
              </a:spcAft>
              <a:buNone/>
              <a:tabLst>
                <a:tab pos="0" algn="l"/>
              </a:tabLst>
            </a:pPr>
            <a:r>
              <a:rPr lang="en-US" sz="1400" b="0" strike="noStrike" spc="-1" dirty="0">
                <a:solidFill>
                  <a:srgbClr val="404040"/>
                </a:solidFill>
                <a:latin typeface="Times New Roman"/>
                <a:ea typeface="Calibri"/>
              </a:rPr>
              <a:t>Compliance with this policy will be verified at random, through the process of submitting the personal device to the IT department. If the IT department finds the device has not been kept up-to-date, or the device is not currently registered to be used with our BYOD program, all access to company resources via BYOD will be denied and may result in disciplinary actions up to and including termination of employment.</a:t>
            </a:r>
            <a:endParaRPr lang="en-US" sz="1400" b="0" strike="noStrike" spc="-1" dirty="0">
              <a:solidFill>
                <a:srgbClr val="000000"/>
              </a:solidFill>
              <a:latin typeface="Corbel"/>
            </a:endParaRPr>
          </a:p>
          <a:p>
            <a:pPr marL="285840" indent="0">
              <a:lnSpc>
                <a:spcPct val="90000"/>
              </a:lnSpc>
              <a:spcBef>
                <a:spcPts val="1199"/>
              </a:spcBef>
              <a:spcAft>
                <a:spcPts val="201"/>
              </a:spcAft>
              <a:buNone/>
              <a:tabLst>
                <a:tab pos="0" algn="l"/>
              </a:tabLst>
            </a:pPr>
            <a:endParaRPr lang="en-US" sz="1200" b="0" strike="noStrike" spc="-1" dirty="0">
              <a:solidFill>
                <a:srgbClr val="000000"/>
              </a:solidFill>
              <a:latin typeface="Corbel"/>
            </a:endParaRPr>
          </a:p>
          <a:p>
            <a:pPr marL="285840" indent="0">
              <a:lnSpc>
                <a:spcPct val="90000"/>
              </a:lnSpc>
              <a:spcBef>
                <a:spcPts val="1199"/>
              </a:spcBef>
              <a:spcAft>
                <a:spcPts val="201"/>
              </a:spcAft>
              <a:buNone/>
              <a:tabLst>
                <a:tab pos="0" algn="l"/>
              </a:tabLst>
            </a:pPr>
            <a:endParaRPr lang="en-US" sz="1200" b="0" strike="noStrike" spc="-1" dirty="0">
              <a:solidFill>
                <a:srgbClr val="000000"/>
              </a:solidFill>
              <a:latin typeface="Corbel"/>
            </a:endParaRPr>
          </a:p>
          <a:p>
            <a:pPr marL="285840" indent="0">
              <a:lnSpc>
                <a:spcPct val="90000"/>
              </a:lnSpc>
              <a:spcBef>
                <a:spcPts val="1199"/>
              </a:spcBef>
              <a:spcAft>
                <a:spcPts val="201"/>
              </a:spcAft>
              <a:buNone/>
              <a:tabLst>
                <a:tab pos="0" algn="l"/>
              </a:tabLst>
            </a:pPr>
            <a:endParaRPr lang="en-US" sz="1200" b="0" strike="noStrike" spc="-1" dirty="0">
              <a:solidFill>
                <a:srgbClr val="000000"/>
              </a:solidFill>
              <a:latin typeface="Corbel"/>
            </a:endParaRPr>
          </a:p>
          <a:p>
            <a:pPr marL="285840" indent="0">
              <a:lnSpc>
                <a:spcPct val="90000"/>
              </a:lnSpc>
              <a:spcBef>
                <a:spcPts val="1199"/>
              </a:spcBef>
              <a:spcAft>
                <a:spcPts val="201"/>
              </a:spcAft>
              <a:buNone/>
              <a:tabLst>
                <a:tab pos="0" algn="l"/>
              </a:tabLst>
            </a:pPr>
            <a:endParaRPr lang="en-US" sz="1800" b="0" strike="noStrike" spc="-1" dirty="0">
              <a:solidFill>
                <a:srgbClr val="000000"/>
              </a:solidFill>
              <a:latin typeface="Corbel"/>
            </a:endParaRPr>
          </a:p>
          <a:p>
            <a:pPr marL="285840" indent="0">
              <a:lnSpc>
                <a:spcPct val="90000"/>
              </a:lnSpc>
              <a:spcBef>
                <a:spcPts val="1199"/>
              </a:spcBef>
              <a:spcAft>
                <a:spcPts val="201"/>
              </a:spcAft>
              <a:buNone/>
              <a:tabLst>
                <a:tab pos="0" algn="l"/>
              </a:tabLst>
            </a:pPr>
            <a:r>
              <a:rPr lang="en-US" sz="3600" b="1" strike="noStrike" spc="-1" dirty="0">
                <a:solidFill>
                  <a:srgbClr val="404040"/>
                </a:solidFill>
                <a:latin typeface="Times New Roman"/>
                <a:ea typeface="Calibri"/>
              </a:rPr>
              <a:t>6. Related Standards, Policies, and Processes:  </a:t>
            </a:r>
            <a:endParaRPr lang="en-US" sz="3600" b="0" strike="noStrike" spc="-1" dirty="0">
              <a:solidFill>
                <a:srgbClr val="000000"/>
              </a:solidFill>
              <a:latin typeface="Corbel"/>
            </a:endParaRPr>
          </a:p>
          <a:p>
            <a:pPr marL="285840" indent="0">
              <a:lnSpc>
                <a:spcPct val="115000"/>
              </a:lnSpc>
              <a:spcBef>
                <a:spcPts val="281"/>
              </a:spcBef>
              <a:spcAft>
                <a:spcPts val="1001"/>
              </a:spcAft>
              <a:buNone/>
              <a:tabLst>
                <a:tab pos="0" algn="l"/>
              </a:tabLst>
            </a:pPr>
            <a:r>
              <a:rPr lang="en-US" sz="1400" b="0" strike="noStrike" spc="-1" dirty="0">
                <a:solidFill>
                  <a:srgbClr val="404040"/>
                </a:solidFill>
                <a:latin typeface="Times New Roman"/>
                <a:ea typeface="Calibri"/>
              </a:rPr>
              <a:t>Ask a manager about </a:t>
            </a:r>
            <a:r>
              <a:rPr lang="en-US" sz="1400" b="0" strike="noStrike" spc="-1" dirty="0" err="1">
                <a:solidFill>
                  <a:srgbClr val="404040"/>
                </a:solidFill>
                <a:latin typeface="Times New Roman"/>
                <a:ea typeface="Calibri"/>
              </a:rPr>
              <a:t>Xeonic</a:t>
            </a:r>
            <a:r>
              <a:rPr lang="en-US" sz="1400" b="0" strike="noStrike" spc="-1" dirty="0">
                <a:solidFill>
                  <a:srgbClr val="404040"/>
                </a:solidFill>
                <a:latin typeface="Times New Roman"/>
                <a:ea typeface="Calibri"/>
              </a:rPr>
              <a:t> Design LLC.’s policy on BYOD data collection, and how it’s used.</a:t>
            </a:r>
            <a:endParaRPr lang="en-US" sz="1400" b="0" strike="noStrike" spc="-1" dirty="0">
              <a:solidFill>
                <a:srgbClr val="000000"/>
              </a:solidFill>
              <a:latin typeface="Corbel"/>
            </a:endParaRPr>
          </a:p>
          <a:p>
            <a:pPr marL="285840" indent="0">
              <a:lnSpc>
                <a:spcPct val="115000"/>
              </a:lnSpc>
              <a:spcBef>
                <a:spcPts val="281"/>
              </a:spcBef>
              <a:spcAft>
                <a:spcPts val="1001"/>
              </a:spcAft>
              <a:buNone/>
              <a:tabLst>
                <a:tab pos="0" algn="l"/>
              </a:tabLst>
            </a:pPr>
            <a:r>
              <a:rPr lang="en-US" sz="1400" b="0" strike="noStrike" spc="-1" dirty="0" err="1">
                <a:solidFill>
                  <a:srgbClr val="404040"/>
                </a:solidFill>
                <a:latin typeface="Times New Roman"/>
                <a:ea typeface="Calibri"/>
              </a:rPr>
              <a:t>Xeonic</a:t>
            </a:r>
            <a:r>
              <a:rPr lang="en-US" sz="1400" b="0" strike="noStrike" spc="-1" dirty="0">
                <a:solidFill>
                  <a:srgbClr val="404040"/>
                </a:solidFill>
                <a:latin typeface="Times New Roman"/>
                <a:ea typeface="Calibri"/>
              </a:rPr>
              <a:t> Design LLC.’s BYOD data collection policy will be included in the BYOD enrollment package and MUST contain the enrolling employee’s signature.</a:t>
            </a:r>
            <a:endParaRPr lang="en-US" sz="1400" b="0" strike="noStrike" spc="-1" dirty="0">
              <a:solidFill>
                <a:srgbClr val="000000"/>
              </a:solidFill>
              <a:latin typeface="Corbel"/>
            </a:endParaRPr>
          </a:p>
          <a:p>
            <a:pPr marL="285840" indent="0">
              <a:lnSpc>
                <a:spcPct val="90000"/>
              </a:lnSpc>
              <a:spcBef>
                <a:spcPts val="1199"/>
              </a:spcBef>
              <a:spcAft>
                <a:spcPts val="201"/>
              </a:spcAft>
              <a:buNone/>
              <a:tabLst>
                <a:tab pos="0" algn="l"/>
              </a:tabLst>
            </a:pPr>
            <a:endParaRPr lang="en-US" sz="1800" b="0" strike="noStrike" spc="-1" dirty="0">
              <a:solidFill>
                <a:srgbClr val="000000"/>
              </a:solidFill>
              <a:latin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p:cNvSpPr>
          <p:nvPr>
            <p:ph/>
          </p:nvPr>
        </p:nvSpPr>
        <p:spPr>
          <a:xfrm>
            <a:off x="1151640" y="568440"/>
            <a:ext cx="7314840" cy="5714640"/>
          </a:xfrm>
          <a:prstGeom prst="rect">
            <a:avLst/>
          </a:prstGeom>
          <a:noFill/>
          <a:ln w="0">
            <a:noFill/>
          </a:ln>
        </p:spPr>
        <p:txBody>
          <a:bodyPr lIns="0" rIns="0" anchor="t">
            <a:noAutofit/>
          </a:bodyPr>
          <a:lstStyle/>
          <a:p>
            <a:pPr marL="285840" indent="0">
              <a:lnSpc>
                <a:spcPct val="90000"/>
              </a:lnSpc>
              <a:spcBef>
                <a:spcPts val="1199"/>
              </a:spcBef>
              <a:spcAft>
                <a:spcPts val="201"/>
              </a:spcAft>
              <a:buNone/>
              <a:tabLst>
                <a:tab pos="0" algn="l"/>
              </a:tabLst>
            </a:pPr>
            <a:r>
              <a:rPr lang="en-US" sz="3600" b="1" strike="noStrike" spc="-1" dirty="0">
                <a:solidFill>
                  <a:srgbClr val="404040"/>
                </a:solidFill>
                <a:latin typeface="Times New Roman"/>
                <a:ea typeface="Calibri"/>
              </a:rPr>
              <a:t>7. Definitions and Terms: </a:t>
            </a:r>
            <a:endParaRPr lang="en-US" sz="3600" b="0" strike="noStrike" spc="-1" dirty="0">
              <a:solidFill>
                <a:srgbClr val="000000"/>
              </a:solidFill>
              <a:latin typeface="Corbel"/>
            </a:endParaRPr>
          </a:p>
          <a:p>
            <a:pPr marL="285840" indent="0">
              <a:lnSpc>
                <a:spcPct val="115000"/>
              </a:lnSpc>
              <a:spcBef>
                <a:spcPts val="281"/>
              </a:spcBef>
              <a:spcAft>
                <a:spcPts val="1001"/>
              </a:spcAft>
              <a:buNone/>
              <a:tabLst>
                <a:tab pos="0" algn="l"/>
              </a:tabLst>
            </a:pPr>
            <a:r>
              <a:rPr lang="en-US" sz="1800" b="1" strike="noStrike" spc="-1" dirty="0">
                <a:solidFill>
                  <a:srgbClr val="404040"/>
                </a:solidFill>
                <a:latin typeface="Times New Roman"/>
                <a:ea typeface="Calibri"/>
              </a:rPr>
              <a:t>In this document:</a:t>
            </a:r>
            <a:endParaRPr lang="en-US" sz="1800" b="0" strike="noStrike" spc="-1" dirty="0">
              <a:solidFill>
                <a:srgbClr val="000000"/>
              </a:solidFill>
              <a:latin typeface="Corbel"/>
            </a:endParaRPr>
          </a:p>
          <a:p>
            <a:pPr marL="114480" indent="0">
              <a:lnSpc>
                <a:spcPct val="115000"/>
              </a:lnSpc>
              <a:spcBef>
                <a:spcPts val="281"/>
              </a:spcBef>
              <a:spcAft>
                <a:spcPts val="601"/>
              </a:spcAft>
              <a:buNone/>
              <a:tabLst>
                <a:tab pos="0" algn="l"/>
              </a:tabLst>
            </a:pPr>
            <a:r>
              <a:rPr lang="en-US" sz="1400" b="0" strike="noStrike" spc="-1" dirty="0">
                <a:solidFill>
                  <a:srgbClr val="404040"/>
                </a:solidFill>
                <a:latin typeface="Times New Roman"/>
                <a:ea typeface="Calibri"/>
              </a:rPr>
              <a:t>Bring Your Own Device is referred to as BYOD.</a:t>
            </a:r>
            <a:endParaRPr lang="en-US" sz="1400" b="0" strike="noStrike" spc="-1" dirty="0">
              <a:solidFill>
                <a:srgbClr val="000000"/>
              </a:solidFill>
              <a:latin typeface="Corbel"/>
            </a:endParaRPr>
          </a:p>
          <a:p>
            <a:pPr marL="114480" indent="0">
              <a:lnSpc>
                <a:spcPct val="115000"/>
              </a:lnSpc>
              <a:spcBef>
                <a:spcPts val="281"/>
              </a:spcBef>
              <a:spcAft>
                <a:spcPts val="601"/>
              </a:spcAft>
              <a:buNone/>
              <a:tabLst>
                <a:tab pos="0" algn="l"/>
              </a:tabLst>
            </a:pPr>
            <a:r>
              <a:rPr lang="en-US" sz="1400" b="0" strike="noStrike" spc="-1" dirty="0">
                <a:solidFill>
                  <a:srgbClr val="404040"/>
                </a:solidFill>
                <a:latin typeface="Times New Roman"/>
                <a:ea typeface="Calibri"/>
              </a:rPr>
              <a:t>The Information Technology Department is referred to as IT, or the IT department.</a:t>
            </a:r>
            <a:endParaRPr lang="en-US" sz="1400" b="0" strike="noStrike" spc="-1" dirty="0">
              <a:solidFill>
                <a:srgbClr val="000000"/>
              </a:solidFill>
              <a:latin typeface="Corbel"/>
            </a:endParaRPr>
          </a:p>
          <a:p>
            <a:pPr marL="114480" indent="0">
              <a:lnSpc>
                <a:spcPct val="115000"/>
              </a:lnSpc>
              <a:spcBef>
                <a:spcPts val="281"/>
              </a:spcBef>
              <a:spcAft>
                <a:spcPts val="601"/>
              </a:spcAft>
              <a:buNone/>
              <a:tabLst>
                <a:tab pos="0" algn="l"/>
              </a:tabLst>
            </a:pPr>
            <a:r>
              <a:rPr lang="en-US" sz="1400" b="0" strike="noStrike" spc="-1" dirty="0">
                <a:solidFill>
                  <a:srgbClr val="404040"/>
                </a:solidFill>
                <a:latin typeface="Times New Roman"/>
                <a:ea typeface="Calibri"/>
              </a:rPr>
              <a:t>The Confidentiality, Integrity, and Accessibility of data is referred to as CIA.</a:t>
            </a:r>
            <a:endParaRPr lang="en-US" sz="1400" b="0" strike="noStrike" spc="-1" dirty="0">
              <a:solidFill>
                <a:srgbClr val="000000"/>
              </a:solidFill>
              <a:latin typeface="Corbel"/>
            </a:endParaRPr>
          </a:p>
          <a:p>
            <a:pPr marL="114480" indent="0">
              <a:lnSpc>
                <a:spcPct val="115000"/>
              </a:lnSpc>
              <a:spcBef>
                <a:spcPts val="281"/>
              </a:spcBef>
              <a:spcAft>
                <a:spcPts val="601"/>
              </a:spcAft>
              <a:buNone/>
              <a:tabLst>
                <a:tab pos="0" algn="l"/>
              </a:tabLst>
            </a:pPr>
            <a:r>
              <a:rPr lang="en-US" sz="1400" b="0" strike="noStrike" spc="-1" dirty="0">
                <a:solidFill>
                  <a:srgbClr val="404040"/>
                </a:solidFill>
                <a:latin typeface="Times New Roman"/>
                <a:ea typeface="Calibri"/>
              </a:rPr>
              <a:t>Smartphones, tablets, and laptops, that are personally owned are referred to as personal devices.</a:t>
            </a:r>
            <a:endParaRPr lang="en-US" sz="1400" b="0" strike="noStrike" spc="-1" dirty="0">
              <a:solidFill>
                <a:srgbClr val="000000"/>
              </a:solidFill>
              <a:latin typeface="Corbel"/>
            </a:endParaRPr>
          </a:p>
          <a:p>
            <a:pPr marL="285840" indent="0">
              <a:lnSpc>
                <a:spcPct val="90000"/>
              </a:lnSpc>
              <a:spcBef>
                <a:spcPts val="1199"/>
              </a:spcBef>
              <a:spcAft>
                <a:spcPts val="201"/>
              </a:spcAft>
              <a:buNone/>
              <a:tabLst>
                <a:tab pos="0" algn="l"/>
              </a:tabLst>
            </a:pPr>
            <a:endParaRPr lang="en-US" sz="1800" b="0" strike="noStrike" spc="-1" dirty="0">
              <a:solidFill>
                <a:srgbClr val="000000"/>
              </a:solidFill>
              <a:latin typeface="Corbel"/>
            </a:endParaRPr>
          </a:p>
          <a:p>
            <a:pPr marL="285840" indent="0">
              <a:lnSpc>
                <a:spcPct val="90000"/>
              </a:lnSpc>
              <a:spcBef>
                <a:spcPts val="1199"/>
              </a:spcBef>
              <a:spcAft>
                <a:spcPts val="201"/>
              </a:spcAft>
              <a:buNone/>
              <a:tabLst>
                <a:tab pos="0" algn="l"/>
              </a:tabLst>
            </a:pPr>
            <a:r>
              <a:rPr lang="en-US" sz="3600" b="1" strike="noStrike" spc="-1" dirty="0">
                <a:solidFill>
                  <a:srgbClr val="404040"/>
                </a:solidFill>
                <a:latin typeface="Times New Roman"/>
                <a:ea typeface="Calibri"/>
              </a:rPr>
              <a:t>8. Revision History:  </a:t>
            </a:r>
            <a:endParaRPr lang="en-US" sz="3600" b="0" strike="noStrike" spc="-1" dirty="0">
              <a:solidFill>
                <a:srgbClr val="000000"/>
              </a:solidFill>
              <a:latin typeface="Corbel"/>
            </a:endParaRPr>
          </a:p>
          <a:p>
            <a:pPr marL="285840" indent="0">
              <a:lnSpc>
                <a:spcPct val="90000"/>
              </a:lnSpc>
              <a:spcBef>
                <a:spcPts val="1199"/>
              </a:spcBef>
              <a:spcAft>
                <a:spcPts val="201"/>
              </a:spcAft>
              <a:buNone/>
              <a:tabLst>
                <a:tab pos="0" algn="l"/>
              </a:tabLst>
            </a:pPr>
            <a:endParaRPr lang="en-US" sz="1800" b="0" strike="noStrike" spc="-1" dirty="0">
              <a:solidFill>
                <a:srgbClr val="000000"/>
              </a:solidFill>
              <a:latin typeface="Corbel"/>
            </a:endParaRPr>
          </a:p>
        </p:txBody>
      </p:sp>
      <p:graphicFrame>
        <p:nvGraphicFramePr>
          <p:cNvPr id="200" name="Table 4"/>
          <p:cNvGraphicFramePr/>
          <p:nvPr/>
        </p:nvGraphicFramePr>
        <p:xfrm>
          <a:off x="1841400" y="4157280"/>
          <a:ext cx="6171840" cy="1066320"/>
        </p:xfrm>
        <a:graphic>
          <a:graphicData uri="http://schemas.openxmlformats.org/drawingml/2006/table">
            <a:tbl>
              <a:tblPr/>
              <a:tblGrid>
                <a:gridCol w="1229760">
                  <a:extLst>
                    <a:ext uri="{9D8B030D-6E8A-4147-A177-3AD203B41FA5}">
                      <a16:colId xmlns:a16="http://schemas.microsoft.com/office/drawing/2014/main" val="20000"/>
                    </a:ext>
                  </a:extLst>
                </a:gridCol>
                <a:gridCol w="1508040">
                  <a:extLst>
                    <a:ext uri="{9D8B030D-6E8A-4147-A177-3AD203B41FA5}">
                      <a16:colId xmlns:a16="http://schemas.microsoft.com/office/drawing/2014/main" val="20001"/>
                    </a:ext>
                  </a:extLst>
                </a:gridCol>
                <a:gridCol w="3434040">
                  <a:extLst>
                    <a:ext uri="{9D8B030D-6E8A-4147-A177-3AD203B41FA5}">
                      <a16:colId xmlns:a16="http://schemas.microsoft.com/office/drawing/2014/main" val="20002"/>
                    </a:ext>
                  </a:extLst>
                </a:gridCol>
              </a:tblGrid>
              <a:tr h="298800">
                <a:tc>
                  <a:txBody>
                    <a:bodyPr/>
                    <a:lstStyle/>
                    <a:p>
                      <a:pPr>
                        <a:lnSpc>
                          <a:spcPct val="115000"/>
                        </a:lnSpc>
                        <a:spcBef>
                          <a:spcPts val="2401"/>
                        </a:spcBef>
                      </a:pPr>
                      <a:r>
                        <a:rPr lang="en-US" sz="1200" b="1" strike="noStrike" spc="-1">
                          <a:solidFill>
                            <a:schemeClr val="lt1"/>
                          </a:solidFill>
                          <a:latin typeface="Calibri"/>
                        </a:rPr>
                        <a:t>Date of change</a:t>
                      </a:r>
                      <a:endParaRPr lang="en-US" sz="1200" b="0" strike="noStrike" spc="-1">
                        <a:solidFill>
                          <a:srgbClr val="000000"/>
                        </a:solid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lstStyle/>
                    <a:p>
                      <a:pPr>
                        <a:lnSpc>
                          <a:spcPct val="115000"/>
                        </a:lnSpc>
                        <a:spcBef>
                          <a:spcPts val="2401"/>
                        </a:spcBef>
                      </a:pPr>
                      <a:r>
                        <a:rPr lang="en-US" sz="1200" b="1" strike="noStrike" spc="-1">
                          <a:solidFill>
                            <a:schemeClr val="lt1"/>
                          </a:solidFill>
                          <a:latin typeface="Calibri"/>
                        </a:rPr>
                        <a:t>Responsible</a:t>
                      </a:r>
                      <a:endParaRPr lang="en-US" sz="1200" b="0" strike="noStrike" spc="-1">
                        <a:solidFill>
                          <a:srgbClr val="000000"/>
                        </a:solid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lstStyle/>
                    <a:p>
                      <a:pPr>
                        <a:lnSpc>
                          <a:spcPct val="115000"/>
                        </a:lnSpc>
                        <a:spcBef>
                          <a:spcPts val="2401"/>
                        </a:spcBef>
                      </a:pPr>
                      <a:r>
                        <a:rPr lang="en-US" sz="1200" b="1" strike="noStrike" spc="-1">
                          <a:solidFill>
                            <a:schemeClr val="lt1"/>
                          </a:solidFill>
                          <a:latin typeface="Calibri"/>
                        </a:rPr>
                        <a:t>Summary of change</a:t>
                      </a:r>
                      <a:endParaRPr lang="en-US" sz="1200" b="0" strike="noStrike" spc="-1">
                        <a:solidFill>
                          <a:srgbClr val="000000"/>
                        </a:solid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extLst>
                  <a:ext uri="{0D108BD9-81ED-4DB2-BD59-A6C34878D82A}">
                    <a16:rowId xmlns:a16="http://schemas.microsoft.com/office/drawing/2014/main" val="10000"/>
                  </a:ext>
                </a:extLst>
              </a:tr>
              <a:tr h="443880">
                <a:tc>
                  <a:txBody>
                    <a:bodyPr/>
                    <a:lstStyle/>
                    <a:p>
                      <a:pPr>
                        <a:lnSpc>
                          <a:spcPct val="115000"/>
                        </a:lnSpc>
                        <a:spcBef>
                          <a:spcPts val="2401"/>
                        </a:spcBef>
                      </a:pPr>
                      <a:r>
                        <a:rPr lang="en-US" sz="1200" b="1" strike="noStrike" spc="-1">
                          <a:solidFill>
                            <a:schemeClr val="lt1"/>
                          </a:solidFill>
                          <a:latin typeface="Calibri"/>
                        </a:rPr>
                        <a:t>August 2019</a:t>
                      </a:r>
                      <a:endParaRPr lang="en-US" sz="1200" b="0" strike="noStrike" spc="-1">
                        <a:solidFill>
                          <a:srgbClr val="000000"/>
                        </a:solidFill>
                        <a:latin typeface="Arial"/>
                      </a:endParaRPr>
                    </a:p>
                  </a:txBody>
                  <a:tcPr marL="68400" marR="68400">
                    <a:lnL w="12240">
                      <a:solidFill>
                        <a:srgbClr val="FFFFFF"/>
                      </a:solidFill>
                    </a:lnL>
                    <a:lnR w="12240">
                      <a:solidFill>
                        <a:srgbClr val="FFFFFF"/>
                      </a:solidFill>
                    </a:lnR>
                    <a:lnT w="38160">
                      <a:solidFill>
                        <a:srgbClr val="FFFFFF"/>
                      </a:solidFill>
                    </a:lnT>
                    <a:lnB w="12240">
                      <a:solidFill>
                        <a:srgbClr val="FFFFFF"/>
                      </a:solidFill>
                    </a:lnB>
                    <a:solidFill>
                      <a:schemeClr val="accent1"/>
                    </a:solidFill>
                  </a:tcPr>
                </a:tc>
                <a:tc>
                  <a:txBody>
                    <a:bodyPr/>
                    <a:lstStyle/>
                    <a:p>
                      <a:pPr>
                        <a:lnSpc>
                          <a:spcPct val="115000"/>
                        </a:lnSpc>
                        <a:spcBef>
                          <a:spcPts val="2401"/>
                        </a:spcBef>
                      </a:pPr>
                      <a:r>
                        <a:rPr lang="en-US" sz="1200" b="0" strike="noStrike" spc="-1">
                          <a:solidFill>
                            <a:schemeClr val="dk1"/>
                          </a:solidFill>
                          <a:latin typeface="Calibri"/>
                        </a:rPr>
                        <a:t>SANS policy team</a:t>
                      </a:r>
                      <a:endParaRPr lang="en-US" sz="1200" b="0" strike="noStrike" spc="-1">
                        <a:solidFill>
                          <a:srgbClr val="000000"/>
                        </a:solidFill>
                        <a:latin typeface="Arial"/>
                      </a:endParaRPr>
                    </a:p>
                  </a:txBody>
                  <a:tcPr marL="68400" marR="68400">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tc>
                  <a:txBody>
                    <a:bodyPr/>
                    <a:lstStyle/>
                    <a:p>
                      <a:pPr>
                        <a:lnSpc>
                          <a:spcPct val="115000"/>
                        </a:lnSpc>
                        <a:spcBef>
                          <a:spcPts val="2401"/>
                        </a:spcBef>
                      </a:pPr>
                      <a:r>
                        <a:rPr lang="en-US" sz="1200" b="0" strike="noStrike" spc="-1">
                          <a:solidFill>
                            <a:schemeClr val="dk1"/>
                          </a:solidFill>
                          <a:latin typeface="Calibri"/>
                        </a:rPr>
                        <a:t>Updated and converted to new format</a:t>
                      </a:r>
                      <a:endParaRPr lang="en-US" sz="1200" b="0" strike="noStrike" spc="-1">
                        <a:solidFill>
                          <a:srgbClr val="000000"/>
                        </a:solidFill>
                        <a:latin typeface="Arial"/>
                      </a:endParaRPr>
                    </a:p>
                  </a:txBody>
                  <a:tcPr marL="68400" marR="68400">
                    <a:lnL w="12240">
                      <a:solidFill>
                        <a:srgbClr val="FFFFFF"/>
                      </a:solidFill>
                    </a:lnL>
                    <a:lnR w="12240">
                      <a:solidFill>
                        <a:srgbClr val="FFFFFF"/>
                      </a:solidFill>
                    </a:lnR>
                    <a:lnT w="38160">
                      <a:solidFill>
                        <a:srgbClr val="FFFFFF"/>
                      </a:solidFill>
                    </a:lnT>
                    <a:lnB w="12240">
                      <a:solidFill>
                        <a:srgbClr val="FFFFFF"/>
                      </a:solidFill>
                    </a:lnB>
                    <a:solidFill>
                      <a:srgbClr val="F4D8CC"/>
                    </a:solidFill>
                  </a:tcPr>
                </a:tc>
                <a:extLst>
                  <a:ext uri="{0D108BD9-81ED-4DB2-BD59-A6C34878D82A}">
                    <a16:rowId xmlns:a16="http://schemas.microsoft.com/office/drawing/2014/main" val="10001"/>
                  </a:ext>
                </a:extLst>
              </a:tr>
              <a:tr h="323640">
                <a:tc>
                  <a:txBody>
                    <a:bodyPr/>
                    <a:lstStyle/>
                    <a:p>
                      <a:pPr>
                        <a:lnSpc>
                          <a:spcPct val="115000"/>
                        </a:lnSpc>
                        <a:spcBef>
                          <a:spcPts val="2401"/>
                        </a:spcBef>
                      </a:pPr>
                      <a:r>
                        <a:rPr lang="en-US" sz="1100" b="1" strike="noStrike" spc="-1" dirty="0">
                          <a:solidFill>
                            <a:schemeClr val="lt1"/>
                          </a:solidFill>
                          <a:latin typeface="Calibri"/>
                        </a:rPr>
                        <a:t> May 2023</a:t>
                      </a:r>
                      <a:endParaRPr lang="en-US" sz="1100" b="0" strike="noStrike" spc="-1" dirty="0">
                        <a:solidFill>
                          <a:srgbClr val="000000"/>
                        </a:solid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chemeClr val="accent1"/>
                    </a:solidFill>
                  </a:tcPr>
                </a:tc>
                <a:tc>
                  <a:txBody>
                    <a:bodyPr/>
                    <a:lstStyle/>
                    <a:p>
                      <a:pPr>
                        <a:lnSpc>
                          <a:spcPct val="115000"/>
                        </a:lnSpc>
                        <a:spcBef>
                          <a:spcPts val="2401"/>
                        </a:spcBef>
                      </a:pPr>
                      <a:r>
                        <a:rPr lang="en-US" sz="1100" b="0" strike="noStrike" spc="-1">
                          <a:solidFill>
                            <a:schemeClr val="dk1"/>
                          </a:solidFill>
                          <a:latin typeface="Calibri"/>
                        </a:rPr>
                        <a:t>Xeonic Design IT Dept. </a:t>
                      </a:r>
                      <a:endParaRPr lang="en-US" sz="1100" b="0" strike="noStrike" spc="-1">
                        <a:solidFill>
                          <a:srgbClr val="000000"/>
                        </a:solid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tc>
                  <a:txBody>
                    <a:bodyPr/>
                    <a:lstStyle/>
                    <a:p>
                      <a:pPr>
                        <a:lnSpc>
                          <a:spcPct val="115000"/>
                        </a:lnSpc>
                        <a:spcBef>
                          <a:spcPts val="2401"/>
                        </a:spcBef>
                      </a:pPr>
                      <a:r>
                        <a:rPr lang="en-US" sz="1100" b="0" strike="noStrike" spc="-1" dirty="0">
                          <a:solidFill>
                            <a:schemeClr val="dk1"/>
                          </a:solidFill>
                          <a:latin typeface="Calibri"/>
                        </a:rPr>
                        <a:t>Created BYOD Security Policy </a:t>
                      </a:r>
                      <a:endParaRPr lang="en-US" sz="1100" b="0" strike="noStrike" spc="-1" dirty="0">
                        <a:solidFill>
                          <a:srgbClr val="000000"/>
                        </a:solid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F9ECE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p:cNvSpPr>
          <p:nvPr>
            <p:ph/>
          </p:nvPr>
        </p:nvSpPr>
        <p:spPr>
          <a:xfrm>
            <a:off x="914400" y="914400"/>
            <a:ext cx="7543440" cy="4891320"/>
          </a:xfrm>
          <a:prstGeom prst="rect">
            <a:avLst/>
          </a:prstGeom>
          <a:noFill/>
          <a:ln w="0">
            <a:noFill/>
          </a:ln>
        </p:spPr>
        <p:txBody>
          <a:bodyPr lIns="0" tIns="0" rIns="0" bIns="0" anchor="t">
            <a:normAutofit/>
          </a:bodyPr>
          <a:lstStyle/>
          <a:p>
            <a:pPr marL="432000" indent="-324000">
              <a:lnSpc>
                <a:spcPct val="90000"/>
              </a:lnSpc>
              <a:spcBef>
                <a:spcPts val="1417"/>
              </a:spcBef>
              <a:spcAft>
                <a:spcPts val="601"/>
              </a:spcAft>
              <a:buClr>
                <a:srgbClr val="000000"/>
              </a:buClr>
              <a:buSzPct val="45000"/>
              <a:buFont typeface="Wingdings" charset="2"/>
              <a:buChar char=""/>
            </a:pPr>
            <a:r>
              <a:rPr lang="en-US" sz="2400" b="0" strike="noStrike" spc="-1" dirty="0">
                <a:solidFill>
                  <a:srgbClr val="000000"/>
                </a:solidFill>
                <a:latin typeface="Trebuchet MS"/>
              </a:rPr>
              <a:t>Week 5 was about different types of authentication methods.</a:t>
            </a:r>
          </a:p>
          <a:p>
            <a:pPr marL="432000" indent="-324000">
              <a:lnSpc>
                <a:spcPct val="90000"/>
              </a:lnSpc>
              <a:spcBef>
                <a:spcPts val="1417"/>
              </a:spcBef>
              <a:spcAft>
                <a:spcPts val="601"/>
              </a:spcAft>
              <a:buClr>
                <a:srgbClr val="000000"/>
              </a:buClr>
              <a:buSzPct val="45000"/>
              <a:buFont typeface="Wingdings" charset="2"/>
              <a:buChar char=""/>
            </a:pPr>
            <a:endParaRPr lang="en-US" sz="2400" spc="-1" dirty="0">
              <a:solidFill>
                <a:srgbClr val="000000"/>
              </a:solidFill>
              <a:latin typeface="Trebuchet MS"/>
            </a:endParaRPr>
          </a:p>
          <a:p>
            <a:pPr marL="432000" indent="-324000">
              <a:lnSpc>
                <a:spcPct val="90000"/>
              </a:lnSpc>
              <a:spcBef>
                <a:spcPts val="1417"/>
              </a:spcBef>
              <a:spcAft>
                <a:spcPts val="601"/>
              </a:spcAft>
              <a:buClr>
                <a:srgbClr val="000000"/>
              </a:buClr>
              <a:buSzPct val="45000"/>
              <a:buFont typeface="Wingdings" charset="2"/>
              <a:buChar char=""/>
            </a:pPr>
            <a:r>
              <a:rPr lang="en-US" sz="2400" spc="-1" dirty="0">
                <a:solidFill>
                  <a:srgbClr val="000000"/>
                </a:solidFill>
                <a:latin typeface="Trebuchet MS"/>
              </a:rPr>
              <a:t>This week’s project was about multi-factor authentication and setting up a Linux account with google authenticator.</a:t>
            </a:r>
            <a:endParaRPr lang="en-US" sz="2400" b="0" strike="noStrike" spc="-1" dirty="0">
              <a:solidFill>
                <a:srgbClr val="000000"/>
              </a:solidFill>
              <a:latin typeface="Trebuchet MS"/>
            </a:endParaRPr>
          </a:p>
        </p:txBody>
      </p:sp>
      <p:sp>
        <p:nvSpPr>
          <p:cNvPr id="202" name="PlaceHolder 2"/>
          <p:cNvSpPr>
            <a:spLocks noGrp="1"/>
          </p:cNvSpPr>
          <p:nvPr>
            <p:ph type="title"/>
          </p:nvPr>
        </p:nvSpPr>
        <p:spPr>
          <a:xfrm>
            <a:off x="1087820" y="227520"/>
            <a:ext cx="7827219" cy="686520"/>
          </a:xfrm>
          <a:prstGeom prst="rect">
            <a:avLst/>
          </a:prstGeom>
          <a:noFill/>
          <a:ln w="0">
            <a:noFill/>
          </a:ln>
        </p:spPr>
        <p:txBody>
          <a:bodyPr lIns="0" tIns="0" rIns="0" bIns="0" anchor="ctr">
            <a:noAutofit/>
          </a:bodyPr>
          <a:lstStyle/>
          <a:p>
            <a:pPr indent="0">
              <a:lnSpc>
                <a:spcPct val="90000"/>
              </a:lnSpc>
              <a:buNone/>
              <a:tabLst>
                <a:tab pos="0" algn="l"/>
              </a:tabLst>
            </a:pPr>
            <a:r>
              <a:rPr lang="en-US" sz="3600" b="1" strike="noStrike" spc="-1" dirty="0">
                <a:solidFill>
                  <a:srgbClr val="000000"/>
                </a:solidFill>
                <a:latin typeface="Trebuchet MS"/>
                <a:ea typeface="Noto Sans CJK SC"/>
              </a:rPr>
              <a:t>Week 5 – </a:t>
            </a:r>
            <a:r>
              <a:rPr lang="en-US" sz="2700" b="0" strike="noStrike" spc="-1" dirty="0">
                <a:solidFill>
                  <a:srgbClr val="000000"/>
                </a:solidFill>
                <a:latin typeface="Trebuchet MS"/>
                <a:ea typeface="Noto Sans CJK SC"/>
              </a:rPr>
              <a:t>Multi-factor Authentication</a:t>
            </a:r>
            <a:endParaRPr lang="en-US" sz="2700" b="0" strike="noStrike" spc="-1" dirty="0">
              <a:solidFill>
                <a:srgbClr val="000000"/>
              </a:solidFill>
              <a:latin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1143000" y="152640"/>
            <a:ext cx="6857640" cy="1218960"/>
          </a:xfrm>
          <a:prstGeom prst="rect">
            <a:avLst/>
          </a:prstGeom>
          <a:noFill/>
          <a:ln w="0">
            <a:noFill/>
          </a:ln>
        </p:spPr>
        <p:txBody>
          <a:bodyPr anchor="ctr">
            <a:normAutofit/>
          </a:bodyPr>
          <a:lstStyle/>
          <a:p>
            <a:pPr indent="0">
              <a:lnSpc>
                <a:spcPct val="90000"/>
              </a:lnSpc>
              <a:buNone/>
              <a:tabLst>
                <a:tab pos="0" algn="l"/>
              </a:tabLst>
            </a:pPr>
            <a:r>
              <a:rPr lang="en-US" sz="3200" b="1" strike="noStrike" spc="-1" dirty="0">
                <a:solidFill>
                  <a:srgbClr val="000000"/>
                </a:solidFill>
                <a:latin typeface="Trebuchet MS"/>
              </a:rPr>
              <a:t>Common-auth Configuration File</a:t>
            </a:r>
            <a:endParaRPr lang="en-US" sz="3200" b="0" strike="noStrike" spc="-1" dirty="0">
              <a:solidFill>
                <a:srgbClr val="000000"/>
              </a:solidFill>
              <a:latin typeface="Corbel"/>
            </a:endParaRPr>
          </a:p>
        </p:txBody>
      </p:sp>
      <p:sp>
        <p:nvSpPr>
          <p:cNvPr id="204" name="PlaceHolder 2"/>
          <p:cNvSpPr>
            <a:spLocks noGrp="1"/>
          </p:cNvSpPr>
          <p:nvPr>
            <p:ph/>
          </p:nvPr>
        </p:nvSpPr>
        <p:spPr>
          <a:xfrm>
            <a:off x="1143000" y="914400"/>
            <a:ext cx="6781320" cy="312480"/>
          </a:xfrm>
          <a:prstGeom prst="rect">
            <a:avLst/>
          </a:prstGeom>
          <a:noFill/>
          <a:ln w="0">
            <a:noFill/>
          </a:ln>
        </p:spPr>
        <p:txBody>
          <a:bodyPr anchor="ctr">
            <a:normAutofit fontScale="78000" lnSpcReduction="10000"/>
          </a:bodyPr>
          <a:lstStyle/>
          <a:p>
            <a:pPr marL="228960" indent="0">
              <a:lnSpc>
                <a:spcPct val="90000"/>
              </a:lnSpc>
              <a:spcBef>
                <a:spcPts val="1001"/>
              </a:spcBef>
              <a:spcAft>
                <a:spcPts val="601"/>
              </a:spcAft>
              <a:buNone/>
              <a:tabLst>
                <a:tab pos="0" algn="l"/>
              </a:tabLst>
            </a:pPr>
            <a:r>
              <a:rPr lang="en-US" sz="1600" b="0" strike="noStrike" spc="-1">
                <a:solidFill>
                  <a:srgbClr val="000000"/>
                </a:solidFill>
                <a:latin typeface="Trebuchet MS"/>
              </a:rPr>
              <a:t>This screenshot should show the entry that indicates the use of the Google Authenticator module. </a:t>
            </a:r>
            <a:endParaRPr lang="en-US" sz="1600" b="0" strike="noStrike" spc="-1">
              <a:solidFill>
                <a:srgbClr val="000000"/>
              </a:solidFill>
              <a:latin typeface="Corbel"/>
            </a:endParaRPr>
          </a:p>
        </p:txBody>
      </p:sp>
      <p:pic>
        <p:nvPicPr>
          <p:cNvPr id="205" name="Picture 4"/>
          <p:cNvPicPr/>
          <p:nvPr/>
        </p:nvPicPr>
        <p:blipFill>
          <a:blip r:embed="rId2"/>
          <a:srcRect r="36005" b="34338"/>
          <a:stretch/>
        </p:blipFill>
        <p:spPr>
          <a:xfrm>
            <a:off x="1720440" y="1220040"/>
            <a:ext cx="5823360" cy="449496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1154340" y="0"/>
            <a:ext cx="6835320" cy="1143000"/>
          </a:xfrm>
          <a:prstGeom prst="rect">
            <a:avLst/>
          </a:prstGeom>
          <a:noFill/>
          <a:ln w="0">
            <a:noFill/>
          </a:ln>
        </p:spPr>
        <p:txBody>
          <a:bodyPr anchor="ctr">
            <a:normAutofit/>
          </a:bodyPr>
          <a:lstStyle/>
          <a:p>
            <a:pPr indent="0">
              <a:lnSpc>
                <a:spcPct val="90000"/>
              </a:lnSpc>
              <a:buNone/>
              <a:tabLst>
                <a:tab pos="0" algn="l"/>
              </a:tabLst>
            </a:pPr>
            <a:r>
              <a:rPr lang="en-US" sz="3200" b="1" strike="noStrike" spc="-1" dirty="0">
                <a:solidFill>
                  <a:srgbClr val="000000"/>
                </a:solidFill>
                <a:latin typeface="Trebuchet MS"/>
              </a:rPr>
              <a:t>MFA Logon Screen</a:t>
            </a:r>
            <a:endParaRPr lang="en-US" sz="3200" b="0" strike="noStrike" spc="-1" dirty="0">
              <a:solidFill>
                <a:srgbClr val="000000"/>
              </a:solidFill>
              <a:latin typeface="Corbel"/>
            </a:endParaRPr>
          </a:p>
        </p:txBody>
      </p:sp>
      <p:sp>
        <p:nvSpPr>
          <p:cNvPr id="207" name="PlaceHolder 2"/>
          <p:cNvSpPr>
            <a:spLocks noGrp="1"/>
          </p:cNvSpPr>
          <p:nvPr>
            <p:ph/>
          </p:nvPr>
        </p:nvSpPr>
        <p:spPr>
          <a:xfrm>
            <a:off x="708480" y="685800"/>
            <a:ext cx="6835320" cy="267840"/>
          </a:xfrm>
          <a:prstGeom prst="rect">
            <a:avLst/>
          </a:prstGeom>
          <a:noFill/>
          <a:ln w="0">
            <a:noFill/>
          </a:ln>
        </p:spPr>
        <p:txBody>
          <a:bodyPr anchor="ctr">
            <a:noAutofit/>
          </a:bodyPr>
          <a:lstStyle/>
          <a:p>
            <a:pPr marL="285840" indent="0">
              <a:lnSpc>
                <a:spcPct val="90000"/>
              </a:lnSpc>
              <a:spcBef>
                <a:spcPts val="1001"/>
              </a:spcBef>
              <a:spcAft>
                <a:spcPts val="601"/>
              </a:spcAft>
              <a:buNone/>
              <a:tabLst>
                <a:tab pos="0" algn="l"/>
              </a:tabLst>
            </a:pPr>
            <a:r>
              <a:rPr lang="en-US" sz="1100" b="0" strike="noStrike" spc="-1">
                <a:solidFill>
                  <a:srgbClr val="000000"/>
                </a:solidFill>
                <a:latin typeface="Trebuchet MS"/>
              </a:rPr>
              <a:t>This screenshot should show the logon screen where a verification code is required.</a:t>
            </a:r>
            <a:endParaRPr lang="en-US" sz="1100" b="0" strike="noStrike" spc="-1">
              <a:solidFill>
                <a:srgbClr val="000000"/>
              </a:solidFill>
              <a:latin typeface="Corbel"/>
            </a:endParaRPr>
          </a:p>
        </p:txBody>
      </p:sp>
      <p:pic>
        <p:nvPicPr>
          <p:cNvPr id="208" name="Picture 1"/>
          <p:cNvPicPr/>
          <p:nvPr/>
        </p:nvPicPr>
        <p:blipFill>
          <a:blip r:embed="rId2"/>
          <a:srcRect l="33944" t="34177" r="36084"/>
          <a:stretch/>
        </p:blipFill>
        <p:spPr>
          <a:xfrm>
            <a:off x="3429000" y="1334160"/>
            <a:ext cx="2666160" cy="438084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p:nvPr>
        </p:nvSpPr>
        <p:spPr>
          <a:xfrm>
            <a:off x="1951200" y="834480"/>
            <a:ext cx="6651000" cy="5795640"/>
          </a:xfrm>
          <a:prstGeom prst="rect">
            <a:avLst/>
          </a:prstGeom>
          <a:noFill/>
          <a:ln w="0">
            <a:noFill/>
          </a:ln>
        </p:spPr>
        <p:txBody>
          <a:bodyPr lIns="0" tIns="0" rIns="0" bIns="0" anchor="t">
            <a:normAutofit fontScale="85000" lnSpcReduction="10000"/>
          </a:bodyPr>
          <a:lstStyle/>
          <a:p>
            <a:pPr marL="245880" indent="-184320">
              <a:lnSpc>
                <a:spcPct val="90000"/>
              </a:lnSpc>
              <a:spcBef>
                <a:spcPts val="1417"/>
              </a:spcBef>
              <a:spcAft>
                <a:spcPts val="601"/>
              </a:spcAft>
              <a:buClr>
                <a:srgbClr val="000000"/>
              </a:buClr>
              <a:buSzPct val="45000"/>
              <a:buFont typeface="Wingdings" charset="2"/>
              <a:buChar char=""/>
            </a:pPr>
            <a:r>
              <a:rPr lang="en-US" sz="2400" b="1" strike="noStrike" spc="-1">
                <a:solidFill>
                  <a:srgbClr val="000000"/>
                </a:solidFill>
                <a:latin typeface="Trebuchet MS"/>
              </a:rPr>
              <a:t>Introduction</a:t>
            </a:r>
            <a:endParaRPr lang="en-US" sz="2400" b="0" strike="noStrike" spc="-1">
              <a:solidFill>
                <a:srgbClr val="000000"/>
              </a:solidFill>
              <a:latin typeface="Corbel"/>
            </a:endParaRPr>
          </a:p>
          <a:p>
            <a:pPr marL="245880" indent="-184320">
              <a:lnSpc>
                <a:spcPct val="90000"/>
              </a:lnSpc>
              <a:spcBef>
                <a:spcPts val="1417"/>
              </a:spcBef>
              <a:spcAft>
                <a:spcPts val="601"/>
              </a:spcAft>
              <a:buClr>
                <a:srgbClr val="000000"/>
              </a:buClr>
              <a:buSzPct val="45000"/>
              <a:buFont typeface="Wingdings" charset="2"/>
              <a:buChar char=""/>
            </a:pPr>
            <a:r>
              <a:rPr lang="en-US" sz="2400" b="1" strike="noStrike" spc="-1">
                <a:solidFill>
                  <a:srgbClr val="000000"/>
                </a:solidFill>
                <a:latin typeface="Trebuchet MS"/>
              </a:rPr>
              <a:t>Week 1 – Getting Started</a:t>
            </a:r>
            <a:endParaRPr lang="en-US" sz="2400" b="0" strike="noStrike" spc="-1">
              <a:solidFill>
                <a:srgbClr val="000000"/>
              </a:solidFill>
              <a:latin typeface="Corbel"/>
            </a:endParaRPr>
          </a:p>
          <a:p>
            <a:pPr marL="245880" indent="-184320">
              <a:lnSpc>
                <a:spcPct val="90000"/>
              </a:lnSpc>
              <a:spcBef>
                <a:spcPts val="1417"/>
              </a:spcBef>
              <a:spcAft>
                <a:spcPts val="601"/>
              </a:spcAft>
              <a:buClr>
                <a:srgbClr val="000000"/>
              </a:buClr>
              <a:buSzPct val="45000"/>
              <a:buFont typeface="Wingdings" charset="2"/>
              <a:buChar char=""/>
            </a:pPr>
            <a:r>
              <a:rPr lang="en-US" sz="2400" b="1" strike="noStrike" spc="-1">
                <a:solidFill>
                  <a:srgbClr val="000000"/>
                </a:solidFill>
                <a:latin typeface="Trebuchet MS"/>
              </a:rPr>
              <a:t>Week 2 – Asymmetric Key Encryption </a:t>
            </a:r>
            <a:endParaRPr lang="en-US" sz="2400" b="0" strike="noStrike" spc="-1">
              <a:solidFill>
                <a:srgbClr val="000000"/>
              </a:solidFill>
              <a:latin typeface="Corbel"/>
            </a:endParaRPr>
          </a:p>
          <a:p>
            <a:pPr marL="245880" indent="-184320">
              <a:lnSpc>
                <a:spcPct val="90000"/>
              </a:lnSpc>
              <a:spcBef>
                <a:spcPts val="1417"/>
              </a:spcBef>
              <a:spcAft>
                <a:spcPts val="601"/>
              </a:spcAft>
              <a:buClr>
                <a:srgbClr val="000000"/>
              </a:buClr>
              <a:buSzPct val="45000"/>
              <a:buFont typeface="Wingdings" charset="2"/>
              <a:buChar char=""/>
            </a:pPr>
            <a:r>
              <a:rPr lang="en-US" sz="2400" b="1" strike="noStrike" spc="-1">
                <a:solidFill>
                  <a:srgbClr val="000000"/>
                </a:solidFill>
                <a:latin typeface="Trebuchet MS"/>
              </a:rPr>
              <a:t>Week 3 – Stateful Firewall</a:t>
            </a:r>
            <a:endParaRPr lang="en-US" sz="2400" b="0" strike="noStrike" spc="-1">
              <a:solidFill>
                <a:srgbClr val="000000"/>
              </a:solidFill>
              <a:latin typeface="Corbel"/>
            </a:endParaRPr>
          </a:p>
          <a:p>
            <a:pPr marL="245880" indent="-184320">
              <a:lnSpc>
                <a:spcPct val="90000"/>
              </a:lnSpc>
              <a:spcBef>
                <a:spcPts val="1417"/>
              </a:spcBef>
              <a:spcAft>
                <a:spcPts val="601"/>
              </a:spcAft>
              <a:buClr>
                <a:srgbClr val="000000"/>
              </a:buClr>
              <a:buSzPct val="45000"/>
              <a:buFont typeface="Wingdings" charset="2"/>
              <a:buChar char=""/>
            </a:pPr>
            <a:r>
              <a:rPr lang="en-US" sz="2400" b="1" strike="noStrike" spc="-1">
                <a:solidFill>
                  <a:srgbClr val="000000"/>
                </a:solidFill>
                <a:latin typeface="Trebuchet MS"/>
              </a:rPr>
              <a:t>Week 4 – B.Y.O.D. Security Policy</a:t>
            </a:r>
            <a:endParaRPr lang="en-US" sz="2400" b="0" strike="noStrike" spc="-1">
              <a:solidFill>
                <a:srgbClr val="000000"/>
              </a:solidFill>
              <a:latin typeface="Corbel"/>
            </a:endParaRPr>
          </a:p>
          <a:p>
            <a:pPr marL="245880" indent="-184320">
              <a:lnSpc>
                <a:spcPct val="90000"/>
              </a:lnSpc>
              <a:spcBef>
                <a:spcPts val="1417"/>
              </a:spcBef>
              <a:spcAft>
                <a:spcPts val="601"/>
              </a:spcAft>
              <a:buClr>
                <a:srgbClr val="000000"/>
              </a:buClr>
              <a:buSzPct val="45000"/>
              <a:buFont typeface="Wingdings" charset="2"/>
              <a:buChar char=""/>
            </a:pPr>
            <a:r>
              <a:rPr lang="en-US" sz="2400" b="1" strike="noStrike" spc="-1">
                <a:solidFill>
                  <a:srgbClr val="000000"/>
                </a:solidFill>
                <a:latin typeface="Trebuchet MS"/>
              </a:rPr>
              <a:t>Week 5 – Multi-factor Authentication</a:t>
            </a:r>
            <a:endParaRPr lang="en-US" sz="2400" b="0" strike="noStrike" spc="-1">
              <a:solidFill>
                <a:srgbClr val="000000"/>
              </a:solidFill>
              <a:latin typeface="Corbel"/>
            </a:endParaRPr>
          </a:p>
          <a:p>
            <a:pPr marL="245880" indent="-184320">
              <a:lnSpc>
                <a:spcPct val="90000"/>
              </a:lnSpc>
              <a:spcBef>
                <a:spcPts val="1417"/>
              </a:spcBef>
              <a:spcAft>
                <a:spcPts val="601"/>
              </a:spcAft>
              <a:buClr>
                <a:srgbClr val="000000"/>
              </a:buClr>
              <a:buSzPct val="45000"/>
              <a:buFont typeface="Wingdings" charset="2"/>
              <a:buChar char=""/>
            </a:pPr>
            <a:r>
              <a:rPr lang="en-US" sz="2400" b="1" strike="noStrike" spc="-1">
                <a:solidFill>
                  <a:srgbClr val="000000"/>
                </a:solidFill>
                <a:latin typeface="Trebuchet MS"/>
              </a:rPr>
              <a:t>Week 6 – Vulnerability Assessment</a:t>
            </a:r>
            <a:endParaRPr lang="en-US" sz="2400" b="0" strike="noStrike" spc="-1">
              <a:solidFill>
                <a:srgbClr val="000000"/>
              </a:solidFill>
              <a:latin typeface="Corbel"/>
            </a:endParaRPr>
          </a:p>
          <a:p>
            <a:pPr marL="245880" indent="-184320">
              <a:lnSpc>
                <a:spcPct val="90000"/>
              </a:lnSpc>
              <a:spcBef>
                <a:spcPts val="1417"/>
              </a:spcBef>
              <a:spcAft>
                <a:spcPts val="601"/>
              </a:spcAft>
              <a:buClr>
                <a:srgbClr val="000000"/>
              </a:buClr>
              <a:buSzPct val="45000"/>
              <a:buFont typeface="Wingdings" charset="2"/>
              <a:buChar char=""/>
            </a:pPr>
            <a:r>
              <a:rPr lang="en-US" sz="2400" b="1" strike="noStrike" spc="-1">
                <a:solidFill>
                  <a:srgbClr val="000000"/>
                </a:solidFill>
                <a:latin typeface="Trebuchet MS"/>
              </a:rPr>
              <a:t>Week 7 – Pre-Test Prep</a:t>
            </a:r>
            <a:endParaRPr lang="en-US" sz="2400" b="0" strike="noStrike" spc="-1">
              <a:solidFill>
                <a:srgbClr val="000000"/>
              </a:solidFill>
              <a:latin typeface="Corbel"/>
            </a:endParaRPr>
          </a:p>
          <a:p>
            <a:pPr marL="245880" indent="-184320">
              <a:lnSpc>
                <a:spcPct val="90000"/>
              </a:lnSpc>
              <a:spcBef>
                <a:spcPts val="1417"/>
              </a:spcBef>
              <a:spcAft>
                <a:spcPts val="601"/>
              </a:spcAft>
              <a:buClr>
                <a:srgbClr val="000000"/>
              </a:buClr>
              <a:buSzPct val="45000"/>
              <a:buFont typeface="Wingdings" charset="2"/>
              <a:buChar char=""/>
            </a:pPr>
            <a:r>
              <a:rPr lang="en-US" sz="2400" b="1" strike="noStrike" spc="-1">
                <a:solidFill>
                  <a:srgbClr val="000000"/>
                </a:solidFill>
                <a:latin typeface="Trebuchet MS"/>
              </a:rPr>
              <a:t>Week 8 – Final Project</a:t>
            </a:r>
            <a:endParaRPr lang="en-US" sz="2400" b="0" strike="noStrike" spc="-1">
              <a:solidFill>
                <a:srgbClr val="000000"/>
              </a:solidFill>
              <a:latin typeface="Corbel"/>
            </a:endParaRPr>
          </a:p>
          <a:p>
            <a:pPr marL="245880" indent="-184320">
              <a:lnSpc>
                <a:spcPct val="90000"/>
              </a:lnSpc>
              <a:spcBef>
                <a:spcPts val="1417"/>
              </a:spcBef>
              <a:spcAft>
                <a:spcPts val="601"/>
              </a:spcAft>
              <a:buClr>
                <a:srgbClr val="000000"/>
              </a:buClr>
              <a:buSzPct val="45000"/>
              <a:buFont typeface="Wingdings" charset="2"/>
              <a:buChar char=""/>
            </a:pPr>
            <a:r>
              <a:rPr lang="en-US" sz="2400" b="1" strike="noStrike" spc="-1">
                <a:solidFill>
                  <a:srgbClr val="000000"/>
                </a:solidFill>
                <a:latin typeface="Trebuchet MS"/>
              </a:rPr>
              <a:t>Project Challenges</a:t>
            </a:r>
            <a:endParaRPr lang="en-US" sz="2400" b="0" strike="noStrike" spc="-1">
              <a:solidFill>
                <a:srgbClr val="000000"/>
              </a:solidFill>
              <a:latin typeface="Corbel"/>
            </a:endParaRPr>
          </a:p>
          <a:p>
            <a:pPr marL="245880" indent="-184320">
              <a:lnSpc>
                <a:spcPct val="90000"/>
              </a:lnSpc>
              <a:spcBef>
                <a:spcPts val="1417"/>
              </a:spcBef>
              <a:spcAft>
                <a:spcPts val="601"/>
              </a:spcAft>
              <a:buClr>
                <a:srgbClr val="000000"/>
              </a:buClr>
              <a:buSzPct val="45000"/>
              <a:buFont typeface="Wingdings" charset="2"/>
              <a:buChar char=""/>
            </a:pPr>
            <a:r>
              <a:rPr lang="en-US" sz="2400" b="1" strike="noStrike" spc="-1">
                <a:solidFill>
                  <a:srgbClr val="000000"/>
                </a:solidFill>
                <a:latin typeface="Trebuchet MS"/>
              </a:rPr>
              <a:t>Career Skills</a:t>
            </a:r>
            <a:endParaRPr lang="en-US" sz="2400" b="0" strike="noStrike" spc="-1">
              <a:solidFill>
                <a:srgbClr val="000000"/>
              </a:solidFill>
              <a:latin typeface="Corbel"/>
            </a:endParaRPr>
          </a:p>
          <a:p>
            <a:pPr marL="245880" indent="-184320">
              <a:lnSpc>
                <a:spcPct val="90000"/>
              </a:lnSpc>
              <a:spcBef>
                <a:spcPts val="1417"/>
              </a:spcBef>
              <a:spcAft>
                <a:spcPts val="601"/>
              </a:spcAft>
              <a:buClr>
                <a:srgbClr val="000000"/>
              </a:buClr>
              <a:buSzPct val="45000"/>
              <a:buFont typeface="Wingdings" charset="2"/>
              <a:buChar char=""/>
            </a:pPr>
            <a:r>
              <a:rPr lang="en-US" sz="2400" b="1" strike="noStrike" spc="-1">
                <a:solidFill>
                  <a:srgbClr val="000000"/>
                </a:solidFill>
                <a:latin typeface="Trebuchet MS"/>
              </a:rPr>
              <a:t>References</a:t>
            </a:r>
            <a:endParaRPr lang="en-US" sz="2400" b="0" strike="noStrike" spc="-1">
              <a:solidFill>
                <a:srgbClr val="000000"/>
              </a:solidFill>
              <a:latin typeface="Corbel"/>
            </a:endParaRPr>
          </a:p>
        </p:txBody>
      </p:sp>
      <p:sp>
        <p:nvSpPr>
          <p:cNvPr id="165" name="PlaceHolder 2"/>
          <p:cNvSpPr>
            <a:spLocks noGrp="1"/>
          </p:cNvSpPr>
          <p:nvPr>
            <p:ph type="title"/>
          </p:nvPr>
        </p:nvSpPr>
        <p:spPr>
          <a:xfrm>
            <a:off x="1229710" y="-79920"/>
            <a:ext cx="6314090" cy="914400"/>
          </a:xfrm>
          <a:prstGeom prst="rect">
            <a:avLst/>
          </a:prstGeom>
          <a:noFill/>
          <a:ln w="0">
            <a:noFill/>
          </a:ln>
        </p:spPr>
        <p:txBody>
          <a:bodyPr lIns="0" tIns="0" rIns="0" bIns="0" anchor="ctr">
            <a:noAutofit/>
          </a:bodyPr>
          <a:lstStyle/>
          <a:p>
            <a:pPr indent="0">
              <a:lnSpc>
                <a:spcPct val="90000"/>
              </a:lnSpc>
              <a:buNone/>
              <a:tabLst>
                <a:tab pos="0" algn="l"/>
              </a:tabLst>
            </a:pPr>
            <a:r>
              <a:rPr lang="en-US" sz="3600" b="1" strike="noStrike" spc="-1" dirty="0">
                <a:solidFill>
                  <a:srgbClr val="000000"/>
                </a:solidFill>
                <a:latin typeface="Trebuchet MS"/>
                <a:ea typeface="Noto Sans CJK SC"/>
              </a:rPr>
              <a:t>Table of Contents</a:t>
            </a:r>
            <a:endParaRPr lang="en-US" sz="3600" b="0" strike="noStrike" spc="-1" dirty="0">
              <a:solidFill>
                <a:srgbClr val="000000"/>
              </a:solidFill>
              <a:latin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p:cNvSpPr>
          <p:nvPr>
            <p:ph/>
          </p:nvPr>
        </p:nvSpPr>
        <p:spPr>
          <a:xfrm>
            <a:off x="914400" y="914040"/>
            <a:ext cx="7543440" cy="5171450"/>
          </a:xfrm>
          <a:prstGeom prst="rect">
            <a:avLst/>
          </a:prstGeom>
          <a:noFill/>
          <a:ln w="0">
            <a:noFill/>
          </a:ln>
        </p:spPr>
        <p:txBody>
          <a:bodyPr lIns="0" tIns="0" rIns="0" bIns="0" anchor="t">
            <a:normAutofit fontScale="92500" lnSpcReduction="10000"/>
          </a:bodyPr>
          <a:lstStyle/>
          <a:p>
            <a:pPr marL="108000" indent="0">
              <a:lnSpc>
                <a:spcPct val="90000"/>
              </a:lnSpc>
              <a:spcBef>
                <a:spcPts val="1417"/>
              </a:spcBef>
              <a:spcAft>
                <a:spcPts val="601"/>
              </a:spcAft>
              <a:buClr>
                <a:srgbClr val="000000"/>
              </a:buClr>
              <a:buSzPct val="45000"/>
              <a:buNone/>
            </a:pPr>
            <a:r>
              <a:rPr lang="en-US" sz="2400" spc="-1" dirty="0">
                <a:solidFill>
                  <a:srgbClr val="000000"/>
                </a:solidFill>
                <a:latin typeface="Corbel"/>
              </a:rPr>
              <a:t>In week 6, we discussed several vulnerabilities and how assessments can be made to determine if these vulnerabilities should be patched.</a:t>
            </a:r>
          </a:p>
          <a:p>
            <a:pPr marL="108000" indent="0">
              <a:lnSpc>
                <a:spcPct val="90000"/>
              </a:lnSpc>
              <a:spcBef>
                <a:spcPts val="1417"/>
              </a:spcBef>
              <a:spcAft>
                <a:spcPts val="601"/>
              </a:spcAft>
              <a:buClr>
                <a:srgbClr val="000000"/>
              </a:buClr>
              <a:buSzPct val="45000"/>
              <a:buNone/>
            </a:pPr>
            <a:endParaRPr lang="en-US" sz="2400" b="0" strike="noStrike" spc="-1" dirty="0">
              <a:solidFill>
                <a:srgbClr val="000000"/>
              </a:solidFill>
              <a:latin typeface="Corbel"/>
            </a:endParaRPr>
          </a:p>
          <a:p>
            <a:pPr marL="108000" indent="0">
              <a:lnSpc>
                <a:spcPct val="90000"/>
              </a:lnSpc>
              <a:spcBef>
                <a:spcPts val="1417"/>
              </a:spcBef>
              <a:spcAft>
                <a:spcPts val="601"/>
              </a:spcAft>
              <a:buClr>
                <a:srgbClr val="000000"/>
              </a:buClr>
              <a:buSzPct val="45000"/>
              <a:buNone/>
            </a:pPr>
            <a:r>
              <a:rPr lang="en-US" sz="2400" spc="-1" dirty="0">
                <a:solidFill>
                  <a:srgbClr val="000000"/>
                </a:solidFill>
                <a:latin typeface="Corbel"/>
              </a:rPr>
              <a:t>For our week 6 project we explored some tools that we can use to scan networks and systems to make a accurate vulnerability assessment.</a:t>
            </a:r>
          </a:p>
          <a:p>
            <a:pPr marL="108000" indent="0">
              <a:lnSpc>
                <a:spcPct val="90000"/>
              </a:lnSpc>
              <a:spcBef>
                <a:spcPts val="1417"/>
              </a:spcBef>
              <a:spcAft>
                <a:spcPts val="601"/>
              </a:spcAft>
              <a:buClr>
                <a:srgbClr val="000000"/>
              </a:buClr>
              <a:buSzPct val="45000"/>
              <a:buNone/>
            </a:pPr>
            <a:r>
              <a:rPr lang="en-US" sz="2400" b="1" strike="noStrike" spc="-1" dirty="0">
                <a:solidFill>
                  <a:srgbClr val="000000"/>
                </a:solidFill>
                <a:latin typeface="Corbel"/>
              </a:rPr>
              <a:t>Tools Used</a:t>
            </a:r>
          </a:p>
          <a:p>
            <a:pPr marL="450900" indent="-342900">
              <a:spcBef>
                <a:spcPts val="1417"/>
              </a:spcBef>
              <a:spcAft>
                <a:spcPts val="601"/>
              </a:spcAft>
              <a:buClr>
                <a:srgbClr val="000000"/>
              </a:buClr>
              <a:buSzPct val="45000"/>
            </a:pPr>
            <a:r>
              <a:rPr lang="en-US" sz="2400" b="0" strike="noStrike" spc="-1" dirty="0">
                <a:solidFill>
                  <a:srgbClr val="000000"/>
                </a:solidFill>
                <a:latin typeface="Corbel"/>
              </a:rPr>
              <a:t>Nmap</a:t>
            </a:r>
          </a:p>
          <a:p>
            <a:pPr marL="450900" indent="-342900">
              <a:spcBef>
                <a:spcPts val="1417"/>
              </a:spcBef>
              <a:spcAft>
                <a:spcPts val="601"/>
              </a:spcAft>
              <a:buClr>
                <a:srgbClr val="000000"/>
              </a:buClr>
              <a:buSzPct val="45000"/>
            </a:pPr>
            <a:r>
              <a:rPr lang="en-US" sz="2400" spc="-1" dirty="0" err="1">
                <a:solidFill>
                  <a:srgbClr val="000000"/>
                </a:solidFill>
                <a:latin typeface="Corbel"/>
              </a:rPr>
              <a:t>NetCat</a:t>
            </a:r>
            <a:endParaRPr lang="en-US" sz="2400" spc="-1" dirty="0">
              <a:solidFill>
                <a:srgbClr val="000000"/>
              </a:solidFill>
              <a:latin typeface="Corbel"/>
            </a:endParaRPr>
          </a:p>
          <a:p>
            <a:pPr marL="450900" indent="-342900">
              <a:spcBef>
                <a:spcPts val="1417"/>
              </a:spcBef>
              <a:spcAft>
                <a:spcPts val="601"/>
              </a:spcAft>
              <a:buClr>
                <a:srgbClr val="000000"/>
              </a:buClr>
              <a:buSzPct val="45000"/>
            </a:pPr>
            <a:r>
              <a:rPr lang="en-US" sz="2400" b="0" strike="noStrike" spc="-1" dirty="0">
                <a:solidFill>
                  <a:srgbClr val="000000"/>
                </a:solidFill>
                <a:latin typeface="Corbel"/>
              </a:rPr>
              <a:t>Wireshark</a:t>
            </a:r>
          </a:p>
          <a:p>
            <a:pPr marL="450900" indent="-342900">
              <a:spcBef>
                <a:spcPts val="1417"/>
              </a:spcBef>
              <a:spcAft>
                <a:spcPts val="601"/>
              </a:spcAft>
              <a:buClr>
                <a:srgbClr val="000000"/>
              </a:buClr>
              <a:buSzPct val="45000"/>
            </a:pPr>
            <a:r>
              <a:rPr lang="en-US" sz="2400" spc="-1" dirty="0">
                <a:solidFill>
                  <a:srgbClr val="000000"/>
                </a:solidFill>
                <a:latin typeface="Corbel"/>
              </a:rPr>
              <a:t>Nessus</a:t>
            </a:r>
            <a:endParaRPr lang="en-US" sz="2400" b="0" strike="noStrike" spc="-1" dirty="0">
              <a:solidFill>
                <a:srgbClr val="000000"/>
              </a:solidFill>
              <a:latin typeface="Corbel"/>
            </a:endParaRPr>
          </a:p>
          <a:p>
            <a:pPr marL="450900" indent="-342900">
              <a:spcBef>
                <a:spcPts val="1417"/>
              </a:spcBef>
              <a:spcAft>
                <a:spcPts val="601"/>
              </a:spcAft>
              <a:buClr>
                <a:srgbClr val="000000"/>
              </a:buClr>
              <a:buSzPct val="45000"/>
            </a:pPr>
            <a:endParaRPr lang="en-US" sz="2400" b="0" strike="noStrike" spc="-1" dirty="0">
              <a:solidFill>
                <a:srgbClr val="000000"/>
              </a:solidFill>
              <a:latin typeface="Corbel"/>
            </a:endParaRPr>
          </a:p>
        </p:txBody>
      </p:sp>
      <p:sp>
        <p:nvSpPr>
          <p:cNvPr id="210" name="PlaceHolder 2"/>
          <p:cNvSpPr>
            <a:spLocks noGrp="1"/>
          </p:cNvSpPr>
          <p:nvPr>
            <p:ph type="title"/>
          </p:nvPr>
        </p:nvSpPr>
        <p:spPr>
          <a:xfrm>
            <a:off x="1371598" y="227520"/>
            <a:ext cx="7543441" cy="686520"/>
          </a:xfrm>
          <a:prstGeom prst="rect">
            <a:avLst/>
          </a:prstGeom>
          <a:noFill/>
          <a:ln w="0">
            <a:noFill/>
          </a:ln>
        </p:spPr>
        <p:txBody>
          <a:bodyPr lIns="0" tIns="0" rIns="0" bIns="0" anchor="ctr">
            <a:noAutofit/>
          </a:bodyPr>
          <a:lstStyle/>
          <a:p>
            <a:pPr indent="0">
              <a:lnSpc>
                <a:spcPct val="90000"/>
              </a:lnSpc>
              <a:buNone/>
              <a:tabLst>
                <a:tab pos="0" algn="l"/>
              </a:tabLst>
            </a:pPr>
            <a:r>
              <a:rPr lang="en-US" sz="3600" b="1" strike="noStrike" spc="-1" dirty="0">
                <a:solidFill>
                  <a:srgbClr val="000000"/>
                </a:solidFill>
                <a:latin typeface="Trebuchet MS"/>
                <a:ea typeface="Noto Sans CJK SC"/>
              </a:rPr>
              <a:t>Week 6 – </a:t>
            </a:r>
            <a:r>
              <a:rPr lang="en-US" sz="2700" b="0" strike="noStrike" spc="-1" dirty="0">
                <a:solidFill>
                  <a:srgbClr val="000000"/>
                </a:solidFill>
                <a:latin typeface="Trebuchet MS"/>
                <a:ea typeface="Noto Sans CJK SC"/>
              </a:rPr>
              <a:t>Vulnerability Assessment</a:t>
            </a:r>
            <a:endParaRPr lang="en-US" sz="2700" b="0" strike="noStrike" spc="-1" dirty="0">
              <a:solidFill>
                <a:srgbClr val="000000"/>
              </a:solidFill>
              <a:latin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1135477" y="80280"/>
            <a:ext cx="5486040" cy="564840"/>
          </a:xfrm>
          <a:prstGeom prst="rect">
            <a:avLst/>
          </a:prstGeom>
          <a:noFill/>
          <a:ln w="0">
            <a:noFill/>
          </a:ln>
          <a:effectLst/>
        </p:spPr>
        <p:txBody>
          <a:bodyPr lIns="0" tIns="0" rIns="0" bIns="0" anchor="ctr">
            <a:noAutofit/>
          </a:bodyPr>
          <a:lstStyle/>
          <a:p>
            <a:pPr indent="0">
              <a:lnSpc>
                <a:spcPct val="90000"/>
              </a:lnSpc>
              <a:buNone/>
              <a:tabLst>
                <a:tab pos="0" algn="l"/>
              </a:tabLst>
            </a:pPr>
            <a:r>
              <a:rPr lang="en-US" sz="3600" b="1" strike="noStrike" spc="-1" dirty="0">
                <a:solidFill>
                  <a:srgbClr val="000000"/>
                </a:solidFill>
                <a:latin typeface="Corbel"/>
              </a:rPr>
              <a:t>Nmap</a:t>
            </a:r>
          </a:p>
        </p:txBody>
      </p:sp>
      <p:sp>
        <p:nvSpPr>
          <p:cNvPr id="212" name="PlaceHolder 2"/>
          <p:cNvSpPr>
            <a:spLocks noGrp="1"/>
          </p:cNvSpPr>
          <p:nvPr>
            <p:ph/>
          </p:nvPr>
        </p:nvSpPr>
        <p:spPr>
          <a:xfrm>
            <a:off x="914400" y="578160"/>
            <a:ext cx="7640280" cy="564840"/>
          </a:xfrm>
          <a:prstGeom prst="rect">
            <a:avLst/>
          </a:prstGeom>
          <a:noFill/>
          <a:ln w="0">
            <a:noFill/>
          </a:ln>
        </p:spPr>
        <p:txBody>
          <a:bodyPr lIns="0" tIns="0" rIns="0" bIns="0" anchor="t">
            <a:normAutofit/>
          </a:bodyPr>
          <a:lstStyle/>
          <a:p>
            <a:pPr marL="171360" indent="0">
              <a:lnSpc>
                <a:spcPct val="100000"/>
              </a:lnSpc>
              <a:spcBef>
                <a:spcPts val="320"/>
              </a:spcBef>
              <a:spcAft>
                <a:spcPts val="601"/>
              </a:spcAft>
              <a:buNone/>
              <a:tabLst>
                <a:tab pos="0" algn="l"/>
              </a:tabLst>
            </a:pPr>
            <a:r>
              <a:rPr lang="en-US" sz="1600" b="0" strike="noStrike" spc="-1">
                <a:solidFill>
                  <a:srgbClr val="000000"/>
                </a:solidFill>
                <a:latin typeface="Calibri"/>
              </a:rPr>
              <a:t>This screenshot should include the scan result showing both the Kali and Linux Server VMs.</a:t>
            </a:r>
            <a:endParaRPr lang="en-US" sz="1600" b="0" strike="noStrike" spc="-1">
              <a:solidFill>
                <a:srgbClr val="000000"/>
              </a:solidFill>
              <a:latin typeface="Corbel"/>
            </a:endParaRPr>
          </a:p>
        </p:txBody>
      </p:sp>
      <p:pic>
        <p:nvPicPr>
          <p:cNvPr id="213" name="Picture 5"/>
          <p:cNvPicPr/>
          <p:nvPr/>
        </p:nvPicPr>
        <p:blipFill>
          <a:blip r:embed="rId2"/>
          <a:stretch/>
        </p:blipFill>
        <p:spPr>
          <a:xfrm>
            <a:off x="2514600" y="1371600"/>
            <a:ext cx="4785120" cy="484128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1299240" y="13320"/>
            <a:ext cx="5486040" cy="564840"/>
          </a:xfrm>
          <a:prstGeom prst="rect">
            <a:avLst/>
          </a:prstGeom>
          <a:noFill/>
          <a:ln w="0">
            <a:noFill/>
          </a:ln>
          <a:effectLst/>
        </p:spPr>
        <p:txBody>
          <a:bodyPr lIns="0" tIns="0" rIns="0" bIns="0" anchor="ctr">
            <a:noAutofit/>
          </a:bodyPr>
          <a:lstStyle/>
          <a:p>
            <a:pPr indent="0">
              <a:lnSpc>
                <a:spcPct val="90000"/>
              </a:lnSpc>
              <a:buNone/>
              <a:tabLst>
                <a:tab pos="0" algn="l"/>
              </a:tabLst>
            </a:pPr>
            <a:r>
              <a:rPr lang="en-US" sz="3600" b="1" strike="noStrike" spc="-1" dirty="0" err="1">
                <a:solidFill>
                  <a:srgbClr val="000000"/>
                </a:solidFill>
                <a:latin typeface="Corbel"/>
              </a:rPr>
              <a:t>NetCat</a:t>
            </a:r>
            <a:endParaRPr lang="en-US" sz="3600" b="1" strike="noStrike" spc="-1" dirty="0">
              <a:solidFill>
                <a:srgbClr val="000000"/>
              </a:solidFill>
              <a:latin typeface="Corbel"/>
            </a:endParaRPr>
          </a:p>
        </p:txBody>
      </p:sp>
      <p:sp>
        <p:nvSpPr>
          <p:cNvPr id="215" name="PlaceHolder 2"/>
          <p:cNvSpPr>
            <a:spLocks noGrp="1"/>
          </p:cNvSpPr>
          <p:nvPr>
            <p:ph/>
          </p:nvPr>
        </p:nvSpPr>
        <p:spPr>
          <a:xfrm>
            <a:off x="1143000" y="578160"/>
            <a:ext cx="7640280" cy="564840"/>
          </a:xfrm>
          <a:prstGeom prst="rect">
            <a:avLst/>
          </a:prstGeom>
          <a:noFill/>
          <a:ln w="0">
            <a:noFill/>
          </a:ln>
        </p:spPr>
        <p:txBody>
          <a:bodyPr lIns="0" tIns="0" rIns="0" bIns="0" anchor="t">
            <a:normAutofit/>
          </a:bodyPr>
          <a:lstStyle/>
          <a:p>
            <a:pPr marL="171360" indent="0">
              <a:lnSpc>
                <a:spcPct val="100000"/>
              </a:lnSpc>
              <a:spcBef>
                <a:spcPts val="320"/>
              </a:spcBef>
              <a:spcAft>
                <a:spcPts val="601"/>
              </a:spcAft>
              <a:buNone/>
              <a:tabLst>
                <a:tab pos="0" algn="l"/>
              </a:tabLst>
            </a:pPr>
            <a:r>
              <a:rPr lang="en-US" sz="1600" b="0" strike="noStrike" spc="-1">
                <a:solidFill>
                  <a:srgbClr val="000000"/>
                </a:solidFill>
                <a:latin typeface="Calibri"/>
              </a:rPr>
              <a:t>This screenshot should include the results of the NetCat scan.</a:t>
            </a:r>
            <a:endParaRPr lang="en-US" sz="1600" b="0" strike="noStrike" spc="-1">
              <a:solidFill>
                <a:srgbClr val="000000"/>
              </a:solidFill>
              <a:latin typeface="Corbel"/>
            </a:endParaRPr>
          </a:p>
        </p:txBody>
      </p:sp>
      <p:pic>
        <p:nvPicPr>
          <p:cNvPr id="216" name="Picture 6"/>
          <p:cNvPicPr/>
          <p:nvPr/>
        </p:nvPicPr>
        <p:blipFill>
          <a:blip r:embed="rId2"/>
          <a:stretch/>
        </p:blipFill>
        <p:spPr>
          <a:xfrm>
            <a:off x="2358000" y="2643480"/>
            <a:ext cx="4427280" cy="1570320"/>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1214305" y="228600"/>
            <a:ext cx="5486040" cy="564840"/>
          </a:xfrm>
          <a:prstGeom prst="rect">
            <a:avLst/>
          </a:prstGeom>
          <a:noFill/>
          <a:ln w="0">
            <a:noFill/>
          </a:ln>
          <a:effectLst/>
        </p:spPr>
        <p:txBody>
          <a:bodyPr lIns="0" tIns="0" rIns="0" bIns="0" anchor="ctr">
            <a:noAutofit/>
          </a:bodyPr>
          <a:lstStyle/>
          <a:p>
            <a:pPr indent="0">
              <a:lnSpc>
                <a:spcPct val="90000"/>
              </a:lnSpc>
              <a:buNone/>
              <a:tabLst>
                <a:tab pos="0" algn="l"/>
              </a:tabLst>
            </a:pPr>
            <a:r>
              <a:rPr lang="en-US" sz="3600" b="1" strike="noStrike" spc="-1" dirty="0">
                <a:solidFill>
                  <a:srgbClr val="000000"/>
                </a:solidFill>
                <a:latin typeface="Corbel"/>
              </a:rPr>
              <a:t>Wireshark</a:t>
            </a:r>
          </a:p>
        </p:txBody>
      </p:sp>
      <p:sp>
        <p:nvSpPr>
          <p:cNvPr id="218" name="PlaceHolder 2"/>
          <p:cNvSpPr>
            <a:spLocks noGrp="1"/>
          </p:cNvSpPr>
          <p:nvPr>
            <p:ph/>
          </p:nvPr>
        </p:nvSpPr>
        <p:spPr>
          <a:xfrm>
            <a:off x="914400" y="793440"/>
            <a:ext cx="7640280" cy="564840"/>
          </a:xfrm>
          <a:prstGeom prst="rect">
            <a:avLst/>
          </a:prstGeom>
          <a:noFill/>
          <a:ln w="0">
            <a:noFill/>
          </a:ln>
        </p:spPr>
        <p:txBody>
          <a:bodyPr lIns="0" tIns="0" rIns="0" bIns="0" anchor="t">
            <a:normAutofit/>
          </a:bodyPr>
          <a:lstStyle/>
          <a:p>
            <a:pPr marL="171360" indent="0">
              <a:lnSpc>
                <a:spcPct val="100000"/>
              </a:lnSpc>
              <a:spcBef>
                <a:spcPts val="320"/>
              </a:spcBef>
              <a:spcAft>
                <a:spcPts val="601"/>
              </a:spcAft>
              <a:buNone/>
              <a:tabLst>
                <a:tab pos="0" algn="l"/>
              </a:tabLst>
            </a:pPr>
            <a:r>
              <a:rPr lang="en-US" sz="1600" b="0" strike="noStrike" spc="-1">
                <a:solidFill>
                  <a:srgbClr val="000000"/>
                </a:solidFill>
                <a:latin typeface="Calibri"/>
              </a:rPr>
              <a:t>This screenshot should include the Wireshark—Follow TCP Steam window showing the Telnet username and password.</a:t>
            </a:r>
            <a:endParaRPr lang="en-US" sz="1600" b="0" strike="noStrike" spc="-1">
              <a:solidFill>
                <a:srgbClr val="000000"/>
              </a:solidFill>
              <a:latin typeface="Corbel"/>
            </a:endParaRPr>
          </a:p>
        </p:txBody>
      </p:sp>
      <p:pic>
        <p:nvPicPr>
          <p:cNvPr id="219" name="Picture 7"/>
          <p:cNvPicPr/>
          <p:nvPr/>
        </p:nvPicPr>
        <p:blipFill>
          <a:blip r:embed="rId2"/>
          <a:stretch/>
        </p:blipFill>
        <p:spPr>
          <a:xfrm>
            <a:off x="2211480" y="1523880"/>
            <a:ext cx="4719960" cy="464832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1269124" y="0"/>
            <a:ext cx="5486040" cy="564840"/>
          </a:xfrm>
          <a:prstGeom prst="rect">
            <a:avLst/>
          </a:prstGeom>
          <a:noFill/>
          <a:ln w="0">
            <a:noFill/>
          </a:ln>
          <a:effectLst/>
        </p:spPr>
        <p:txBody>
          <a:bodyPr lIns="0" tIns="0" rIns="0" bIns="0" anchor="ctr">
            <a:noAutofit/>
          </a:bodyPr>
          <a:lstStyle/>
          <a:p>
            <a:pPr indent="0">
              <a:lnSpc>
                <a:spcPct val="90000"/>
              </a:lnSpc>
              <a:buNone/>
              <a:tabLst>
                <a:tab pos="0" algn="l"/>
              </a:tabLst>
            </a:pPr>
            <a:r>
              <a:rPr lang="en-US" sz="3600" b="1" strike="noStrike" spc="-1" dirty="0">
                <a:solidFill>
                  <a:srgbClr val="000000"/>
                </a:solidFill>
                <a:latin typeface="Corbel"/>
              </a:rPr>
              <a:t>Nessus</a:t>
            </a:r>
          </a:p>
        </p:txBody>
      </p:sp>
      <p:sp>
        <p:nvSpPr>
          <p:cNvPr id="221" name="PlaceHolder 2"/>
          <p:cNvSpPr>
            <a:spLocks noGrp="1"/>
          </p:cNvSpPr>
          <p:nvPr>
            <p:ph/>
          </p:nvPr>
        </p:nvSpPr>
        <p:spPr>
          <a:xfrm>
            <a:off x="914400" y="687600"/>
            <a:ext cx="7640280" cy="564840"/>
          </a:xfrm>
          <a:prstGeom prst="rect">
            <a:avLst/>
          </a:prstGeom>
          <a:noFill/>
          <a:ln w="0">
            <a:noFill/>
          </a:ln>
        </p:spPr>
        <p:txBody>
          <a:bodyPr lIns="0" tIns="0" rIns="0" bIns="0" anchor="t">
            <a:normAutofit/>
          </a:bodyPr>
          <a:lstStyle/>
          <a:p>
            <a:pPr marL="171360" indent="0" algn="ctr">
              <a:lnSpc>
                <a:spcPct val="100000"/>
              </a:lnSpc>
              <a:spcBef>
                <a:spcPts val="320"/>
              </a:spcBef>
              <a:spcAft>
                <a:spcPts val="601"/>
              </a:spcAft>
              <a:buNone/>
              <a:tabLst>
                <a:tab pos="0" algn="l"/>
              </a:tabLst>
            </a:pPr>
            <a:r>
              <a:rPr lang="en-US" sz="1600" b="0" strike="noStrike" spc="-1">
                <a:solidFill>
                  <a:srgbClr val="000000"/>
                </a:solidFill>
                <a:latin typeface="Calibri"/>
              </a:rPr>
              <a:t>This screenshot should include the high-level view of the Nessus vulnerability scan report (showing categories of vulnerability in different colors).</a:t>
            </a:r>
            <a:endParaRPr lang="en-US" sz="1600" b="0" strike="noStrike" spc="-1">
              <a:solidFill>
                <a:srgbClr val="000000"/>
              </a:solidFill>
              <a:latin typeface="Corbel"/>
            </a:endParaRPr>
          </a:p>
        </p:txBody>
      </p:sp>
      <p:pic>
        <p:nvPicPr>
          <p:cNvPr id="222" name="Picture 8"/>
          <p:cNvPicPr/>
          <p:nvPr/>
        </p:nvPicPr>
        <p:blipFill>
          <a:blip r:embed="rId2"/>
          <a:stretch/>
        </p:blipFill>
        <p:spPr>
          <a:xfrm>
            <a:off x="1468800" y="1252440"/>
            <a:ext cx="6532200" cy="4647600"/>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1206062" y="122760"/>
            <a:ext cx="5486040" cy="564840"/>
          </a:xfrm>
          <a:prstGeom prst="rect">
            <a:avLst/>
          </a:prstGeom>
          <a:noFill/>
          <a:ln w="0">
            <a:noFill/>
          </a:ln>
          <a:effectLst/>
        </p:spPr>
        <p:txBody>
          <a:bodyPr lIns="0" tIns="0" rIns="0" bIns="0" anchor="ctr">
            <a:noAutofit/>
          </a:bodyPr>
          <a:lstStyle/>
          <a:p>
            <a:pPr indent="0">
              <a:lnSpc>
                <a:spcPct val="90000"/>
              </a:lnSpc>
              <a:buNone/>
              <a:tabLst>
                <a:tab pos="0" algn="l"/>
              </a:tabLst>
            </a:pPr>
            <a:r>
              <a:rPr lang="en-US" sz="3600" b="1" strike="noStrike" spc="-1" dirty="0">
                <a:solidFill>
                  <a:srgbClr val="000000"/>
                </a:solidFill>
                <a:latin typeface="Corbel"/>
              </a:rPr>
              <a:t>Challenges</a:t>
            </a:r>
          </a:p>
        </p:txBody>
      </p:sp>
      <p:sp>
        <p:nvSpPr>
          <p:cNvPr id="224" name="PlaceHolder 2"/>
          <p:cNvSpPr>
            <a:spLocks noGrp="1"/>
          </p:cNvSpPr>
          <p:nvPr>
            <p:ph/>
          </p:nvPr>
        </p:nvSpPr>
        <p:spPr>
          <a:xfrm>
            <a:off x="1046520" y="687599"/>
            <a:ext cx="7640280" cy="5413655"/>
          </a:xfrm>
          <a:prstGeom prst="rect">
            <a:avLst/>
          </a:prstGeom>
          <a:noFill/>
          <a:ln w="0">
            <a:noFill/>
          </a:ln>
        </p:spPr>
        <p:txBody>
          <a:bodyPr lIns="0" tIns="0" rIns="0" bIns="0" anchor="t">
            <a:normAutofit/>
          </a:bodyPr>
          <a:lstStyle/>
          <a:p>
            <a:pPr marL="171360" indent="0">
              <a:lnSpc>
                <a:spcPct val="100000"/>
              </a:lnSpc>
              <a:spcBef>
                <a:spcPts val="320"/>
              </a:spcBef>
              <a:spcAft>
                <a:spcPts val="601"/>
              </a:spcAft>
              <a:buNone/>
              <a:tabLst>
                <a:tab pos="0" algn="l"/>
              </a:tabLst>
            </a:pPr>
            <a:r>
              <a:rPr lang="en-US" sz="2400" strike="noStrike" spc="-1" dirty="0">
                <a:solidFill>
                  <a:srgbClr val="000000"/>
                </a:solidFill>
                <a:latin typeface="Calibri"/>
              </a:rPr>
              <a:t>To me, security is always a challenge. If it becomes easy, you haven’t been keeping up with the flow of technology.</a:t>
            </a:r>
          </a:p>
          <a:p>
            <a:pPr marL="171360" indent="0">
              <a:lnSpc>
                <a:spcPct val="100000"/>
              </a:lnSpc>
              <a:spcBef>
                <a:spcPts val="320"/>
              </a:spcBef>
              <a:spcAft>
                <a:spcPts val="601"/>
              </a:spcAft>
              <a:buNone/>
              <a:tabLst>
                <a:tab pos="0" algn="l"/>
              </a:tabLst>
            </a:pPr>
            <a:endParaRPr lang="en-US" sz="2400" spc="-1" dirty="0">
              <a:solidFill>
                <a:srgbClr val="000000"/>
              </a:solidFill>
              <a:latin typeface="Calibri"/>
            </a:endParaRPr>
          </a:p>
          <a:p>
            <a:pPr marL="171360" indent="0">
              <a:lnSpc>
                <a:spcPct val="100000"/>
              </a:lnSpc>
              <a:spcBef>
                <a:spcPts val="320"/>
              </a:spcBef>
              <a:spcAft>
                <a:spcPts val="601"/>
              </a:spcAft>
              <a:buNone/>
              <a:tabLst>
                <a:tab pos="0" algn="l"/>
              </a:tabLst>
            </a:pPr>
            <a:r>
              <a:rPr lang="en-US" sz="2400" strike="noStrike" spc="-1" dirty="0">
                <a:solidFill>
                  <a:srgbClr val="000000"/>
                </a:solidFill>
                <a:latin typeface="Calibri"/>
              </a:rPr>
              <a:t>My biggest struggle in this class has been managing my time and getting everything completed on time. The content was mostly new, but, other than the math associated with encryption, wasn’t anything unexpected.</a:t>
            </a:r>
            <a:endParaRPr lang="en-US" sz="2400" strike="noStrike" spc="-1" dirty="0">
              <a:solidFill>
                <a:srgbClr val="000000"/>
              </a:solidFill>
              <a:latin typeface="Corbe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1111829" y="201147"/>
            <a:ext cx="5486040" cy="564840"/>
          </a:xfrm>
          <a:prstGeom prst="rect">
            <a:avLst/>
          </a:prstGeom>
          <a:noFill/>
          <a:ln w="0">
            <a:noFill/>
          </a:ln>
          <a:effectLst/>
        </p:spPr>
        <p:txBody>
          <a:bodyPr lIns="0" tIns="0" rIns="0" bIns="0" anchor="ctr">
            <a:noAutofit/>
          </a:bodyPr>
          <a:lstStyle/>
          <a:p>
            <a:pPr indent="0">
              <a:lnSpc>
                <a:spcPct val="90000"/>
              </a:lnSpc>
              <a:buNone/>
              <a:tabLst>
                <a:tab pos="0" algn="l"/>
              </a:tabLst>
            </a:pPr>
            <a:r>
              <a:rPr lang="en-US" sz="3600" b="1" strike="noStrike" spc="-1" dirty="0">
                <a:solidFill>
                  <a:srgbClr val="000000"/>
                </a:solidFill>
                <a:latin typeface="Corbel"/>
              </a:rPr>
              <a:t>Career Skills</a:t>
            </a:r>
          </a:p>
        </p:txBody>
      </p:sp>
      <p:sp>
        <p:nvSpPr>
          <p:cNvPr id="226" name="PlaceHolder 2"/>
          <p:cNvSpPr>
            <a:spLocks noGrp="1"/>
          </p:cNvSpPr>
          <p:nvPr>
            <p:ph/>
          </p:nvPr>
        </p:nvSpPr>
        <p:spPr>
          <a:xfrm>
            <a:off x="914400" y="646385"/>
            <a:ext cx="7640280" cy="6010468"/>
          </a:xfrm>
          <a:prstGeom prst="rect">
            <a:avLst/>
          </a:prstGeom>
          <a:noFill/>
          <a:ln w="0">
            <a:noFill/>
          </a:ln>
        </p:spPr>
        <p:txBody>
          <a:bodyPr lIns="0" tIns="0" rIns="0" bIns="0" anchor="t">
            <a:normAutofit/>
          </a:bodyPr>
          <a:lstStyle/>
          <a:p>
            <a:pPr marL="171360" indent="0">
              <a:lnSpc>
                <a:spcPct val="100000"/>
              </a:lnSpc>
              <a:spcBef>
                <a:spcPts val="320"/>
              </a:spcBef>
              <a:spcAft>
                <a:spcPts val="601"/>
              </a:spcAft>
              <a:buNone/>
              <a:tabLst>
                <a:tab pos="0" algn="l"/>
              </a:tabLst>
            </a:pPr>
            <a:r>
              <a:rPr lang="en-US" sz="2400" b="0" strike="noStrike" spc="-1" dirty="0">
                <a:solidFill>
                  <a:srgbClr val="000000"/>
                </a:solidFill>
                <a:latin typeface="Corbel"/>
              </a:rPr>
              <a:t>The skills I have developed in this class can be applied directly to any tech related job as well as to all personal computers.</a:t>
            </a:r>
          </a:p>
          <a:p>
            <a:pPr marL="171360" indent="0">
              <a:lnSpc>
                <a:spcPct val="100000"/>
              </a:lnSpc>
              <a:spcBef>
                <a:spcPts val="320"/>
              </a:spcBef>
              <a:spcAft>
                <a:spcPts val="601"/>
              </a:spcAft>
              <a:buNone/>
              <a:tabLst>
                <a:tab pos="0" algn="l"/>
              </a:tabLst>
            </a:pPr>
            <a:endParaRPr lang="en-US" sz="2400" spc="-1" dirty="0">
              <a:solidFill>
                <a:srgbClr val="000000"/>
              </a:solidFill>
              <a:latin typeface="Corbel"/>
            </a:endParaRPr>
          </a:p>
          <a:p>
            <a:pPr marL="171360" indent="0">
              <a:lnSpc>
                <a:spcPct val="100000"/>
              </a:lnSpc>
              <a:spcBef>
                <a:spcPts val="320"/>
              </a:spcBef>
              <a:spcAft>
                <a:spcPts val="601"/>
              </a:spcAft>
              <a:buNone/>
              <a:tabLst>
                <a:tab pos="0" algn="l"/>
              </a:tabLst>
            </a:pPr>
            <a:r>
              <a:rPr lang="en-US" sz="2400" b="0" strike="noStrike" spc="-1" dirty="0">
                <a:solidFill>
                  <a:srgbClr val="000000"/>
                </a:solidFill>
                <a:latin typeface="Calibri"/>
              </a:rPr>
              <a:t>This class has taught me to think more about my personal computer and network security. It has opened my eyes to the fact that anyone can be hacked at anytime. </a:t>
            </a:r>
            <a:r>
              <a:rPr lang="en-US" sz="2400" spc="-1" dirty="0">
                <a:solidFill>
                  <a:srgbClr val="000000"/>
                </a:solidFill>
                <a:latin typeface="Calibri"/>
              </a:rPr>
              <a:t>Security, both passive and active, and trust in those with access is a must.</a:t>
            </a:r>
          </a:p>
          <a:p>
            <a:pPr marL="171360" indent="0">
              <a:lnSpc>
                <a:spcPct val="100000"/>
              </a:lnSpc>
              <a:spcBef>
                <a:spcPts val="320"/>
              </a:spcBef>
              <a:spcAft>
                <a:spcPts val="601"/>
              </a:spcAft>
              <a:buNone/>
              <a:tabLst>
                <a:tab pos="0" algn="l"/>
              </a:tabLst>
            </a:pPr>
            <a:r>
              <a:rPr lang="en-US" sz="2400" spc="-1" dirty="0">
                <a:solidFill>
                  <a:srgbClr val="000000"/>
                </a:solidFill>
                <a:latin typeface="Calibri"/>
              </a:rPr>
              <a:t> </a:t>
            </a:r>
          </a:p>
          <a:p>
            <a:pPr marL="171360" indent="0">
              <a:lnSpc>
                <a:spcPct val="100000"/>
              </a:lnSpc>
              <a:spcBef>
                <a:spcPts val="320"/>
              </a:spcBef>
              <a:spcAft>
                <a:spcPts val="601"/>
              </a:spcAft>
              <a:buNone/>
              <a:tabLst>
                <a:tab pos="0" algn="l"/>
              </a:tabLst>
            </a:pPr>
            <a:endParaRPr lang="en-US" sz="2400" b="0" strike="noStrike" spc="-1" dirty="0">
              <a:solidFill>
                <a:srgbClr val="000000"/>
              </a:solidFill>
              <a:latin typeface="Calibri"/>
            </a:endParaRPr>
          </a:p>
          <a:p>
            <a:pPr marL="171360" indent="0">
              <a:lnSpc>
                <a:spcPct val="100000"/>
              </a:lnSpc>
              <a:spcBef>
                <a:spcPts val="320"/>
              </a:spcBef>
              <a:spcAft>
                <a:spcPts val="601"/>
              </a:spcAft>
              <a:buNone/>
              <a:tabLst>
                <a:tab pos="0" algn="l"/>
              </a:tabLst>
            </a:pPr>
            <a:r>
              <a:rPr lang="en-US" sz="2400" spc="-1" dirty="0">
                <a:solidFill>
                  <a:srgbClr val="000000"/>
                </a:solidFill>
                <a:latin typeface="Calibri"/>
              </a:rPr>
              <a:t>My grandmother used to tell me, </a:t>
            </a:r>
          </a:p>
          <a:p>
            <a:pPr marL="171360" indent="0" algn="ctr">
              <a:lnSpc>
                <a:spcPct val="100000"/>
              </a:lnSpc>
              <a:spcBef>
                <a:spcPts val="320"/>
              </a:spcBef>
              <a:spcAft>
                <a:spcPts val="601"/>
              </a:spcAft>
              <a:buNone/>
              <a:tabLst>
                <a:tab pos="0" algn="l"/>
              </a:tabLst>
            </a:pPr>
            <a:r>
              <a:rPr lang="en-US" sz="2400" spc="-1" dirty="0">
                <a:solidFill>
                  <a:srgbClr val="000000"/>
                </a:solidFill>
                <a:latin typeface="Calibri"/>
              </a:rPr>
              <a:t>“A lock only keeps an honest man honest.”</a:t>
            </a:r>
            <a:endParaRPr lang="en-US" sz="2400" b="0" strike="noStrike" spc="-1" dirty="0">
              <a:solidFill>
                <a:srgbClr val="000000"/>
              </a:solidFill>
              <a:latin typeface="Corbel"/>
            </a:endParaRPr>
          </a:p>
          <a:p>
            <a:pPr marL="171360" indent="0">
              <a:lnSpc>
                <a:spcPct val="100000"/>
              </a:lnSpc>
              <a:spcBef>
                <a:spcPts val="320"/>
              </a:spcBef>
              <a:spcAft>
                <a:spcPts val="601"/>
              </a:spcAft>
              <a:buNone/>
              <a:tabLst>
                <a:tab pos="0" algn="l"/>
              </a:tabLst>
            </a:pPr>
            <a:endParaRPr lang="en-US" sz="2400" b="0" strike="noStrike" spc="-1" dirty="0">
              <a:solidFill>
                <a:srgbClr val="000000"/>
              </a:solidFill>
              <a:latin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1387365" y="670034"/>
            <a:ext cx="5486040" cy="564840"/>
          </a:xfrm>
          <a:prstGeom prst="rect">
            <a:avLst/>
          </a:prstGeom>
          <a:noFill/>
          <a:ln w="0">
            <a:noFill/>
          </a:ln>
          <a:effectLst/>
        </p:spPr>
        <p:txBody>
          <a:bodyPr lIns="0" tIns="0" rIns="0" bIns="0" anchor="ctr">
            <a:noAutofit/>
          </a:bodyPr>
          <a:lstStyle/>
          <a:p>
            <a:pPr indent="0">
              <a:lnSpc>
                <a:spcPct val="90000"/>
              </a:lnSpc>
              <a:buNone/>
              <a:tabLst>
                <a:tab pos="0" algn="l"/>
              </a:tabLst>
            </a:pPr>
            <a:r>
              <a:rPr lang="en-US" sz="3600" b="1" strike="noStrike" spc="-1" dirty="0">
                <a:solidFill>
                  <a:srgbClr val="000000"/>
                </a:solidFill>
                <a:latin typeface="Corbel"/>
              </a:rPr>
              <a:t>References</a:t>
            </a:r>
          </a:p>
        </p:txBody>
      </p:sp>
      <p:sp>
        <p:nvSpPr>
          <p:cNvPr id="228" name="PlaceHolder 2"/>
          <p:cNvSpPr>
            <a:spLocks noGrp="1"/>
          </p:cNvSpPr>
          <p:nvPr>
            <p:ph/>
          </p:nvPr>
        </p:nvSpPr>
        <p:spPr>
          <a:xfrm>
            <a:off x="1143000" y="1721160"/>
            <a:ext cx="7640280" cy="3536640"/>
          </a:xfrm>
          <a:prstGeom prst="rect">
            <a:avLst/>
          </a:prstGeom>
          <a:noFill/>
          <a:ln w="0">
            <a:noFill/>
          </a:ln>
        </p:spPr>
        <p:txBody>
          <a:bodyPr lIns="0" tIns="0" rIns="0" bIns="0" anchor="t">
            <a:normAutofit/>
          </a:bodyPr>
          <a:lstStyle/>
          <a:p>
            <a:pPr marL="308880" indent="0">
              <a:lnSpc>
                <a:spcPct val="90000"/>
              </a:lnSpc>
              <a:spcBef>
                <a:spcPts val="320"/>
              </a:spcBef>
              <a:spcAft>
                <a:spcPts val="601"/>
              </a:spcAft>
              <a:buNone/>
              <a:tabLst>
                <a:tab pos="0" algn="l"/>
              </a:tabLst>
            </a:pPr>
            <a:r>
              <a:rPr lang="en-US" sz="1600" b="0" strike="noStrike" spc="-1">
                <a:solidFill>
                  <a:srgbClr val="000000"/>
                </a:solidFill>
                <a:latin typeface="Trebuchet MS"/>
              </a:rPr>
              <a:t>References:</a:t>
            </a:r>
            <a:br>
              <a:rPr sz="1600"/>
            </a:br>
            <a:r>
              <a:rPr lang="en-US" sz="1600" b="0" strike="noStrike" spc="-1">
                <a:solidFill>
                  <a:srgbClr val="000000"/>
                </a:solidFill>
                <a:latin typeface="Trebuchet MS"/>
              </a:rPr>
              <a:t>Keary, T. (2022, December 6). </a:t>
            </a:r>
            <a:r>
              <a:rPr lang="en-US" sz="1600" b="0" i="1" strike="noStrike" spc="-1">
                <a:solidFill>
                  <a:srgbClr val="000000"/>
                </a:solidFill>
                <a:latin typeface="Trebuchet MS"/>
              </a:rPr>
              <a:t>The beginners guide to iptables (includes essential commands!)</a:t>
            </a:r>
            <a:r>
              <a:rPr lang="en-US" sz="1600" b="0" strike="noStrike" spc="-1">
                <a:solidFill>
                  <a:srgbClr val="000000"/>
                </a:solidFill>
                <a:latin typeface="Trebuchet MS"/>
              </a:rPr>
              <a:t>. Comparitech. </a:t>
            </a:r>
            <a:r>
              <a:rPr lang="en-US" sz="1600" b="0" u="sng" strike="noStrike" spc="-1">
                <a:solidFill>
                  <a:srgbClr val="3085ED"/>
                </a:solidFill>
                <a:uFillTx/>
                <a:latin typeface="Trebuchet MS"/>
                <a:hlinkClick r:id="rId2"/>
              </a:rPr>
              <a:t>https://www.comparitech.com/net-admin/beginners-guide-ip-tables/</a:t>
            </a:r>
            <a:endParaRPr lang="en-US" sz="1600" b="0" strike="noStrike" spc="-1">
              <a:solidFill>
                <a:srgbClr val="000000"/>
              </a:solidFill>
              <a:latin typeface="Corbel"/>
            </a:endParaRPr>
          </a:p>
          <a:p>
            <a:pPr marL="308880" indent="0">
              <a:lnSpc>
                <a:spcPct val="90000"/>
              </a:lnSpc>
              <a:spcBef>
                <a:spcPts val="320"/>
              </a:spcBef>
              <a:spcAft>
                <a:spcPts val="601"/>
              </a:spcAft>
              <a:buNone/>
              <a:tabLst>
                <a:tab pos="0" algn="l"/>
              </a:tabLst>
            </a:pPr>
            <a:endParaRPr lang="en-US" sz="1600" b="0" strike="noStrike" spc="-1">
              <a:solidFill>
                <a:srgbClr val="000000"/>
              </a:solidFill>
              <a:latin typeface="Corbel"/>
            </a:endParaRPr>
          </a:p>
          <a:p>
            <a:pPr marL="308880" indent="0">
              <a:lnSpc>
                <a:spcPct val="90000"/>
              </a:lnSpc>
              <a:spcBef>
                <a:spcPts val="320"/>
              </a:spcBef>
              <a:spcAft>
                <a:spcPts val="601"/>
              </a:spcAft>
              <a:buNone/>
              <a:tabLst>
                <a:tab pos="0" algn="l"/>
              </a:tabLst>
            </a:pPr>
            <a:endParaRPr lang="en-US" sz="1600" b="0" strike="noStrike" spc="-1">
              <a:solidFill>
                <a:srgbClr val="000000"/>
              </a:solidFill>
              <a:latin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p:cNvSpPr>
          <p:nvPr>
            <p:ph/>
          </p:nvPr>
        </p:nvSpPr>
        <p:spPr>
          <a:xfrm>
            <a:off x="905400" y="1038600"/>
            <a:ext cx="7552440" cy="4767120"/>
          </a:xfrm>
          <a:prstGeom prst="rect">
            <a:avLst/>
          </a:prstGeom>
          <a:noFill/>
          <a:ln w="0">
            <a:noFill/>
          </a:ln>
        </p:spPr>
        <p:txBody>
          <a:bodyPr lIns="0" tIns="0" rIns="0" bIns="0" anchor="t">
            <a:normAutofit/>
          </a:bodyPr>
          <a:lstStyle/>
          <a:p>
            <a:pPr marL="432000" indent="0">
              <a:lnSpc>
                <a:spcPct val="90000"/>
              </a:lnSpc>
              <a:spcBef>
                <a:spcPts val="1417"/>
              </a:spcBef>
              <a:spcAft>
                <a:spcPts val="601"/>
              </a:spcAft>
              <a:buNone/>
            </a:pPr>
            <a:r>
              <a:rPr lang="en-US" sz="2400" b="0" strike="noStrike" spc="-1">
                <a:solidFill>
                  <a:srgbClr val="000000"/>
                </a:solidFill>
                <a:latin typeface="Trebuchet MS"/>
              </a:rPr>
              <a:t>SEC285, Fundamentals of Information System Security has taught me about securing systems and networks. In this class we learned about security threats and bad actors. I learned that SHA256 is the best encryption to use. </a:t>
            </a:r>
            <a:endParaRPr lang="en-US" sz="2400" b="0" strike="noStrike" spc="-1">
              <a:solidFill>
                <a:srgbClr val="000000"/>
              </a:solidFill>
              <a:latin typeface="Corbel"/>
            </a:endParaRPr>
          </a:p>
          <a:p>
            <a:pPr marL="432000" indent="0">
              <a:lnSpc>
                <a:spcPct val="90000"/>
              </a:lnSpc>
              <a:spcBef>
                <a:spcPts val="1417"/>
              </a:spcBef>
              <a:spcAft>
                <a:spcPts val="601"/>
              </a:spcAft>
              <a:buNone/>
            </a:pPr>
            <a:r>
              <a:rPr lang="en-US" sz="2400" b="0" strike="noStrike" spc="-1">
                <a:solidFill>
                  <a:srgbClr val="000000"/>
                </a:solidFill>
                <a:latin typeface="Trebuchet MS"/>
              </a:rPr>
              <a:t>This presentation will progress from week 1 through the final week, week 8. Each week demonstrates the application of each weeks schoolwork with the exception of weeks 1 and 7.</a:t>
            </a:r>
            <a:endParaRPr lang="en-US" sz="2400" b="0" strike="noStrike" spc="-1">
              <a:solidFill>
                <a:srgbClr val="000000"/>
              </a:solidFill>
              <a:latin typeface="Corbel"/>
            </a:endParaRPr>
          </a:p>
        </p:txBody>
      </p:sp>
      <p:sp>
        <p:nvSpPr>
          <p:cNvPr id="167" name="PlaceHolder 2"/>
          <p:cNvSpPr>
            <a:spLocks noGrp="1"/>
          </p:cNvSpPr>
          <p:nvPr>
            <p:ph type="title"/>
          </p:nvPr>
        </p:nvSpPr>
        <p:spPr>
          <a:xfrm>
            <a:off x="1198178" y="227520"/>
            <a:ext cx="7716861" cy="686520"/>
          </a:xfrm>
          <a:prstGeom prst="rect">
            <a:avLst/>
          </a:prstGeom>
          <a:noFill/>
          <a:ln w="0">
            <a:noFill/>
          </a:ln>
        </p:spPr>
        <p:txBody>
          <a:bodyPr lIns="0" tIns="0" rIns="0" bIns="0" anchor="ctr">
            <a:noAutofit/>
          </a:bodyPr>
          <a:lstStyle/>
          <a:p>
            <a:pPr indent="0">
              <a:lnSpc>
                <a:spcPct val="90000"/>
              </a:lnSpc>
              <a:buNone/>
              <a:tabLst>
                <a:tab pos="0" algn="l"/>
              </a:tabLst>
            </a:pPr>
            <a:r>
              <a:rPr lang="en-US" sz="3600" b="1" strike="noStrike" spc="-1" dirty="0">
                <a:solidFill>
                  <a:srgbClr val="000000"/>
                </a:solidFill>
                <a:latin typeface="Trebuchet MS"/>
                <a:ea typeface="Noto Sans CJK SC"/>
              </a:rPr>
              <a:t>Introduction</a:t>
            </a:r>
            <a:endParaRPr lang="en-US" sz="3600" b="0" strike="noStrike" spc="-1" dirty="0">
              <a:solidFill>
                <a:srgbClr val="000000"/>
              </a:solidFill>
              <a:latin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p:cNvSpPr>
          <p:nvPr>
            <p:ph/>
          </p:nvPr>
        </p:nvSpPr>
        <p:spPr>
          <a:xfrm>
            <a:off x="1052640" y="978840"/>
            <a:ext cx="7561080" cy="5326560"/>
          </a:xfrm>
          <a:prstGeom prst="rect">
            <a:avLst/>
          </a:prstGeom>
          <a:noFill/>
          <a:ln w="0">
            <a:noFill/>
          </a:ln>
        </p:spPr>
        <p:txBody>
          <a:bodyPr lIns="0" tIns="0" rIns="0" bIns="0" anchor="t">
            <a:normAutofit/>
          </a:bodyPr>
          <a:lstStyle/>
          <a:p>
            <a:pPr marL="432000" indent="0">
              <a:lnSpc>
                <a:spcPct val="90000"/>
              </a:lnSpc>
              <a:spcBef>
                <a:spcPts val="1417"/>
              </a:spcBef>
              <a:spcAft>
                <a:spcPts val="601"/>
              </a:spcAft>
              <a:buNone/>
            </a:pPr>
            <a:r>
              <a:rPr lang="en-US" sz="2400" b="0" strike="noStrike" spc="-1">
                <a:solidFill>
                  <a:srgbClr val="000000"/>
                </a:solidFill>
                <a:latin typeface="Trebuchet MS"/>
              </a:rPr>
              <a:t>In week 1 we learned about Information System Security and some types of attacks.</a:t>
            </a:r>
            <a:endParaRPr lang="en-US" sz="2400" b="0" strike="noStrike" spc="-1">
              <a:solidFill>
                <a:srgbClr val="000000"/>
              </a:solidFill>
              <a:latin typeface="Corbel"/>
            </a:endParaRPr>
          </a:p>
          <a:p>
            <a:pPr marL="432000" indent="0">
              <a:lnSpc>
                <a:spcPct val="90000"/>
              </a:lnSpc>
              <a:spcBef>
                <a:spcPts val="1417"/>
              </a:spcBef>
              <a:spcAft>
                <a:spcPts val="601"/>
              </a:spcAft>
              <a:buNone/>
            </a:pPr>
            <a:endParaRPr lang="en-US" sz="2400" b="0" strike="noStrike" spc="-1">
              <a:solidFill>
                <a:srgbClr val="000000"/>
              </a:solidFill>
              <a:latin typeface="Corbel"/>
            </a:endParaRPr>
          </a:p>
          <a:p>
            <a:pPr marL="432000" indent="-324000">
              <a:lnSpc>
                <a:spcPct val="90000"/>
              </a:lnSpc>
              <a:spcBef>
                <a:spcPts val="1417"/>
              </a:spcBef>
              <a:spcAft>
                <a:spcPts val="601"/>
              </a:spcAft>
              <a:buClr>
                <a:srgbClr val="000000"/>
              </a:buClr>
              <a:buSzPct val="45000"/>
              <a:buFont typeface="Wingdings" charset="2"/>
              <a:buChar char=""/>
            </a:pPr>
            <a:r>
              <a:rPr lang="en-US" sz="2400" b="0" strike="noStrike" spc="-1">
                <a:solidFill>
                  <a:srgbClr val="000000"/>
                </a:solidFill>
                <a:latin typeface="Trebuchet MS"/>
              </a:rPr>
              <a:t>Virus attack files on a system and wait for a human to transfer the file to infect another system.</a:t>
            </a:r>
            <a:endParaRPr lang="en-US" sz="2400" b="0" strike="noStrike" spc="-1">
              <a:solidFill>
                <a:srgbClr val="000000"/>
              </a:solidFill>
              <a:latin typeface="Corbel"/>
            </a:endParaRPr>
          </a:p>
          <a:p>
            <a:pPr marL="432000" indent="-324000">
              <a:lnSpc>
                <a:spcPct val="90000"/>
              </a:lnSpc>
              <a:spcBef>
                <a:spcPts val="1417"/>
              </a:spcBef>
              <a:spcAft>
                <a:spcPts val="601"/>
              </a:spcAft>
              <a:buClr>
                <a:srgbClr val="000000"/>
              </a:buClr>
              <a:buSzPct val="45000"/>
              <a:buFont typeface="Wingdings" charset="2"/>
              <a:buChar char=""/>
            </a:pPr>
            <a:r>
              <a:rPr lang="en-US" sz="2400" b="0" strike="noStrike" spc="-1">
                <a:solidFill>
                  <a:srgbClr val="000000"/>
                </a:solidFill>
                <a:latin typeface="Trebuchet MS"/>
              </a:rPr>
              <a:t>Worms can infect a system with a virus and move to another system.</a:t>
            </a:r>
            <a:endParaRPr lang="en-US" sz="2400" b="0" strike="noStrike" spc="-1">
              <a:solidFill>
                <a:srgbClr val="000000"/>
              </a:solidFill>
              <a:latin typeface="Corbel"/>
            </a:endParaRPr>
          </a:p>
          <a:p>
            <a:pPr marL="432000" indent="-324000">
              <a:lnSpc>
                <a:spcPct val="90000"/>
              </a:lnSpc>
              <a:spcBef>
                <a:spcPts val="1417"/>
              </a:spcBef>
              <a:spcAft>
                <a:spcPts val="601"/>
              </a:spcAft>
              <a:buClr>
                <a:srgbClr val="000000"/>
              </a:buClr>
              <a:buSzPct val="45000"/>
              <a:buFont typeface="Wingdings" charset="2"/>
              <a:buChar char=""/>
            </a:pPr>
            <a:r>
              <a:rPr lang="en-US" sz="2400" b="0" strike="noStrike" spc="-1">
                <a:solidFill>
                  <a:srgbClr val="000000"/>
                </a:solidFill>
                <a:latin typeface="Trebuchet MS"/>
              </a:rPr>
              <a:t>Malware is any software that has malicious intent.</a:t>
            </a:r>
            <a:endParaRPr lang="en-US" sz="2400" b="0" strike="noStrike" spc="-1">
              <a:solidFill>
                <a:srgbClr val="000000"/>
              </a:solidFill>
              <a:latin typeface="Corbel"/>
            </a:endParaRPr>
          </a:p>
          <a:p>
            <a:pPr marL="432000" indent="-324000">
              <a:lnSpc>
                <a:spcPct val="90000"/>
              </a:lnSpc>
              <a:spcBef>
                <a:spcPts val="1417"/>
              </a:spcBef>
              <a:spcAft>
                <a:spcPts val="601"/>
              </a:spcAft>
              <a:buClr>
                <a:srgbClr val="000000"/>
              </a:buClr>
              <a:buSzPct val="45000"/>
              <a:buFont typeface="Wingdings" charset="2"/>
              <a:buChar char=""/>
            </a:pPr>
            <a:r>
              <a:rPr lang="en-US" sz="2400" b="0" strike="noStrike" spc="-1">
                <a:solidFill>
                  <a:srgbClr val="000000"/>
                </a:solidFill>
                <a:latin typeface="Trebuchet MS"/>
              </a:rPr>
              <a:t>Social Engineering is the #1 way hackers gain unauthorized access to a system or network.</a:t>
            </a:r>
            <a:endParaRPr lang="en-US" sz="2400" b="0" strike="noStrike" spc="-1">
              <a:solidFill>
                <a:srgbClr val="000000"/>
              </a:solidFill>
              <a:latin typeface="Corbel"/>
            </a:endParaRPr>
          </a:p>
        </p:txBody>
      </p:sp>
      <p:sp>
        <p:nvSpPr>
          <p:cNvPr id="169" name="PlaceHolder 2"/>
          <p:cNvSpPr>
            <a:spLocks noGrp="1"/>
          </p:cNvSpPr>
          <p:nvPr>
            <p:ph type="title"/>
          </p:nvPr>
        </p:nvSpPr>
        <p:spPr>
          <a:xfrm>
            <a:off x="1353958" y="227520"/>
            <a:ext cx="7561081" cy="686520"/>
          </a:xfrm>
          <a:prstGeom prst="rect">
            <a:avLst/>
          </a:prstGeom>
          <a:noFill/>
          <a:ln w="0">
            <a:noFill/>
          </a:ln>
        </p:spPr>
        <p:txBody>
          <a:bodyPr lIns="0" tIns="0" rIns="0" bIns="0" anchor="ctr">
            <a:noAutofit/>
          </a:bodyPr>
          <a:lstStyle/>
          <a:p>
            <a:pPr indent="0">
              <a:lnSpc>
                <a:spcPct val="90000"/>
              </a:lnSpc>
              <a:buNone/>
              <a:tabLst>
                <a:tab pos="0" algn="l"/>
              </a:tabLst>
            </a:pPr>
            <a:r>
              <a:rPr lang="en-US" sz="3600" b="1" strike="noStrike" spc="-1" dirty="0">
                <a:solidFill>
                  <a:srgbClr val="000000"/>
                </a:solidFill>
                <a:latin typeface="Trebuchet MS"/>
                <a:ea typeface="Noto Sans CJK SC"/>
              </a:rPr>
              <a:t>Week 1 – </a:t>
            </a:r>
            <a:r>
              <a:rPr lang="en-US" sz="2700" b="0" strike="noStrike" spc="-1" dirty="0">
                <a:solidFill>
                  <a:srgbClr val="000000"/>
                </a:solidFill>
                <a:latin typeface="Trebuchet MS"/>
                <a:ea typeface="Noto Sans CJK SC"/>
              </a:rPr>
              <a:t>Getting Started</a:t>
            </a:r>
            <a:endParaRPr lang="en-US" sz="2700" b="0" strike="noStrike" spc="-1" dirty="0">
              <a:solidFill>
                <a:srgbClr val="000000"/>
              </a:solidFill>
              <a:latin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p:cNvSpPr>
          <p:nvPr>
            <p:ph/>
          </p:nvPr>
        </p:nvSpPr>
        <p:spPr>
          <a:xfrm>
            <a:off x="861120" y="1109880"/>
            <a:ext cx="7596720" cy="4695840"/>
          </a:xfrm>
          <a:prstGeom prst="rect">
            <a:avLst/>
          </a:prstGeom>
          <a:noFill/>
          <a:ln w="0">
            <a:noFill/>
          </a:ln>
        </p:spPr>
        <p:txBody>
          <a:bodyPr lIns="0" tIns="0" rIns="0" bIns="0" anchor="t">
            <a:normAutofit/>
          </a:bodyPr>
          <a:lstStyle/>
          <a:p>
            <a:pPr marL="432000" indent="0">
              <a:lnSpc>
                <a:spcPct val="90000"/>
              </a:lnSpc>
              <a:spcBef>
                <a:spcPts val="1417"/>
              </a:spcBef>
              <a:spcAft>
                <a:spcPts val="601"/>
              </a:spcAft>
              <a:buNone/>
            </a:pPr>
            <a:r>
              <a:rPr lang="en-US" sz="2400" b="0" strike="noStrike" spc="-1" dirty="0">
                <a:solidFill>
                  <a:srgbClr val="000000"/>
                </a:solidFill>
                <a:latin typeface="Trebuchet MS"/>
              </a:rPr>
              <a:t>In week 2, we discussed cryptography in depth. We learned about public and private keys and how the Diffie-Hellman key exchange works.</a:t>
            </a:r>
            <a:endParaRPr lang="en-US" sz="2400" b="0" strike="noStrike" spc="-1" dirty="0">
              <a:solidFill>
                <a:srgbClr val="000000"/>
              </a:solidFill>
              <a:latin typeface="Corbel"/>
            </a:endParaRPr>
          </a:p>
          <a:p>
            <a:pPr marL="432000" indent="0">
              <a:lnSpc>
                <a:spcPct val="90000"/>
              </a:lnSpc>
              <a:spcBef>
                <a:spcPts val="1417"/>
              </a:spcBef>
              <a:spcAft>
                <a:spcPts val="601"/>
              </a:spcAft>
              <a:buNone/>
            </a:pPr>
            <a:endParaRPr lang="en-US" sz="2400" b="0" strike="noStrike" spc="-1" dirty="0">
              <a:solidFill>
                <a:srgbClr val="000000"/>
              </a:solidFill>
              <a:latin typeface="Corbel"/>
            </a:endParaRPr>
          </a:p>
          <a:p>
            <a:pPr marL="432000" indent="-324000">
              <a:lnSpc>
                <a:spcPct val="90000"/>
              </a:lnSpc>
              <a:spcBef>
                <a:spcPts val="1417"/>
              </a:spcBef>
              <a:spcAft>
                <a:spcPts val="601"/>
              </a:spcAft>
              <a:buClr>
                <a:srgbClr val="000000"/>
              </a:buClr>
              <a:buSzPct val="45000"/>
              <a:buFont typeface="Wingdings" charset="2"/>
              <a:buChar char=""/>
            </a:pPr>
            <a:r>
              <a:rPr lang="en-US" sz="2400" b="0" strike="noStrike" spc="-1" dirty="0">
                <a:solidFill>
                  <a:srgbClr val="000000"/>
                </a:solidFill>
                <a:latin typeface="Trebuchet MS"/>
              </a:rPr>
              <a:t>In this week’s project we created a file, then encrypted it, which removed the original file.</a:t>
            </a:r>
            <a:endParaRPr lang="en-US" sz="2400" b="0" strike="noStrike" spc="-1" dirty="0">
              <a:solidFill>
                <a:srgbClr val="000000"/>
              </a:solidFill>
              <a:latin typeface="Corbel"/>
            </a:endParaRPr>
          </a:p>
          <a:p>
            <a:pPr marL="432000" indent="-324000">
              <a:lnSpc>
                <a:spcPct val="90000"/>
              </a:lnSpc>
              <a:spcBef>
                <a:spcPts val="1417"/>
              </a:spcBef>
              <a:spcAft>
                <a:spcPts val="601"/>
              </a:spcAft>
              <a:buClr>
                <a:srgbClr val="000000"/>
              </a:buClr>
              <a:buSzPct val="45000"/>
              <a:buFont typeface="Wingdings" charset="2"/>
              <a:buChar char=""/>
            </a:pPr>
            <a:r>
              <a:rPr lang="en-US" sz="2400" b="0" strike="noStrike" spc="-1" dirty="0">
                <a:solidFill>
                  <a:srgbClr val="000000"/>
                </a:solidFill>
                <a:latin typeface="Trebuchet MS"/>
              </a:rPr>
              <a:t>We completed the project by decrypting the file, which recreated the original plaintext file, and displayed it.</a:t>
            </a:r>
            <a:endParaRPr lang="en-US" sz="2400" b="0" strike="noStrike" spc="-1" dirty="0">
              <a:solidFill>
                <a:srgbClr val="000000"/>
              </a:solidFill>
              <a:latin typeface="Corbel"/>
            </a:endParaRPr>
          </a:p>
        </p:txBody>
      </p:sp>
      <p:sp>
        <p:nvSpPr>
          <p:cNvPr id="171" name="PlaceHolder 2"/>
          <p:cNvSpPr>
            <a:spLocks noGrp="1"/>
          </p:cNvSpPr>
          <p:nvPr>
            <p:ph type="title"/>
          </p:nvPr>
        </p:nvSpPr>
        <p:spPr>
          <a:xfrm>
            <a:off x="1318320" y="227520"/>
            <a:ext cx="7596720" cy="686520"/>
          </a:xfrm>
          <a:prstGeom prst="rect">
            <a:avLst/>
          </a:prstGeom>
          <a:noFill/>
          <a:ln w="0">
            <a:noFill/>
          </a:ln>
        </p:spPr>
        <p:txBody>
          <a:bodyPr lIns="0" tIns="0" rIns="0" bIns="0" anchor="ctr">
            <a:noAutofit/>
          </a:bodyPr>
          <a:lstStyle/>
          <a:p>
            <a:pPr indent="0">
              <a:lnSpc>
                <a:spcPct val="90000"/>
              </a:lnSpc>
              <a:buNone/>
              <a:tabLst>
                <a:tab pos="0" algn="l"/>
              </a:tabLst>
            </a:pPr>
            <a:r>
              <a:rPr lang="en-US" sz="3600" b="1" strike="noStrike" spc="-1">
                <a:solidFill>
                  <a:srgbClr val="000000"/>
                </a:solidFill>
                <a:latin typeface="Trebuchet MS"/>
                <a:ea typeface="Noto Sans CJK SC"/>
              </a:rPr>
              <a:t>Week 2 - </a:t>
            </a:r>
            <a:r>
              <a:rPr lang="en-US" sz="2700" b="0" strike="noStrike" spc="-1">
                <a:solidFill>
                  <a:srgbClr val="000000"/>
                </a:solidFill>
                <a:latin typeface="Trebuchet MS"/>
                <a:ea typeface="Noto Sans CJK SC"/>
              </a:rPr>
              <a:t>Asymmetric Key Encryption</a:t>
            </a:r>
            <a:endParaRPr lang="en-US" sz="2700" b="0" strike="noStrike" spc="-1">
              <a:solidFill>
                <a:srgbClr val="000000"/>
              </a:solidFill>
              <a:latin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p:nvPr>
        </p:nvSpPr>
        <p:spPr>
          <a:xfrm>
            <a:off x="685800" y="4114800"/>
            <a:ext cx="1606320" cy="1510920"/>
          </a:xfrm>
          <a:prstGeom prst="rect">
            <a:avLst/>
          </a:prstGeom>
          <a:noFill/>
          <a:ln w="0">
            <a:noFill/>
          </a:ln>
        </p:spPr>
        <p:txBody>
          <a:bodyPr anchor="t">
            <a:normAutofit fontScale="86500"/>
          </a:bodyPr>
          <a:lstStyle/>
          <a:p>
            <a:pPr indent="0">
              <a:lnSpc>
                <a:spcPct val="90000"/>
              </a:lnSpc>
              <a:spcBef>
                <a:spcPts val="1001"/>
              </a:spcBef>
              <a:spcAft>
                <a:spcPts val="601"/>
              </a:spcAft>
              <a:buNone/>
            </a:pPr>
            <a:r>
              <a:rPr lang="en-US" sz="1600" b="0" strike="noStrike" spc="-1">
                <a:solidFill>
                  <a:srgbClr val="000000"/>
                </a:solidFill>
                <a:latin typeface="Trebuchet MS"/>
              </a:rPr>
              <a:t>Content of the plain text file</a:t>
            </a:r>
            <a:endParaRPr lang="en-US" sz="1600" b="0" strike="noStrike" spc="-1">
              <a:solidFill>
                <a:srgbClr val="000000"/>
              </a:solidFill>
              <a:latin typeface="Corbel"/>
            </a:endParaRPr>
          </a:p>
          <a:p>
            <a:pPr marL="268560" indent="0">
              <a:lnSpc>
                <a:spcPct val="90000"/>
              </a:lnSpc>
              <a:spcBef>
                <a:spcPts val="1001"/>
              </a:spcBef>
              <a:spcAft>
                <a:spcPts val="601"/>
              </a:spcAft>
              <a:buNone/>
              <a:tabLst>
                <a:tab pos="0" algn="l"/>
              </a:tabLst>
            </a:pPr>
            <a:endParaRPr lang="en-US" sz="1600" b="0" strike="noStrike" spc="-1">
              <a:solidFill>
                <a:srgbClr val="000000"/>
              </a:solidFill>
              <a:latin typeface="Corbel"/>
            </a:endParaRPr>
          </a:p>
          <a:p>
            <a:pPr indent="0">
              <a:lnSpc>
                <a:spcPct val="90000"/>
              </a:lnSpc>
              <a:spcBef>
                <a:spcPts val="1001"/>
              </a:spcBef>
              <a:spcAft>
                <a:spcPts val="601"/>
              </a:spcAft>
              <a:buNone/>
              <a:tabLst>
                <a:tab pos="0" algn="l"/>
              </a:tabLst>
            </a:pPr>
            <a:r>
              <a:rPr lang="en-US" sz="1600" b="0" strike="noStrike" spc="-1">
                <a:solidFill>
                  <a:srgbClr val="000000"/>
                </a:solidFill>
                <a:latin typeface="Trebuchet MS"/>
              </a:rPr>
              <a:t>Content of the encrypted file</a:t>
            </a:r>
            <a:endParaRPr lang="en-US" sz="1600" b="0" strike="noStrike" spc="-1">
              <a:solidFill>
                <a:srgbClr val="000000"/>
              </a:solidFill>
              <a:latin typeface="Corbel"/>
            </a:endParaRPr>
          </a:p>
        </p:txBody>
      </p:sp>
      <p:pic>
        <p:nvPicPr>
          <p:cNvPr id="173" name="Picture 3"/>
          <p:cNvPicPr/>
          <p:nvPr/>
        </p:nvPicPr>
        <p:blipFill>
          <a:blip r:embed="rId2"/>
          <a:stretch/>
        </p:blipFill>
        <p:spPr>
          <a:xfrm>
            <a:off x="2743200" y="1285920"/>
            <a:ext cx="6201000" cy="4657680"/>
          </a:xfrm>
          <a:prstGeom prst="rect">
            <a:avLst/>
          </a:prstGeom>
          <a:ln w="0">
            <a:noFill/>
          </a:ln>
        </p:spPr>
      </p:pic>
      <p:sp>
        <p:nvSpPr>
          <p:cNvPr id="174" name="Content Placeholder 2"/>
          <p:cNvSpPr/>
          <p:nvPr/>
        </p:nvSpPr>
        <p:spPr>
          <a:xfrm>
            <a:off x="1143000" y="209160"/>
            <a:ext cx="6440760" cy="933840"/>
          </a:xfrm>
          <a:prstGeom prst="rect">
            <a:avLst/>
          </a:prstGeom>
          <a:noFill/>
          <a:ln w="0">
            <a:noFill/>
          </a:ln>
          <a:effectLst/>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spcBef>
                <a:spcPts val="1001"/>
              </a:spcBef>
              <a:tabLst>
                <a:tab pos="0" algn="l"/>
              </a:tabLst>
            </a:pPr>
            <a:r>
              <a:rPr lang="en-US" sz="3600" b="1" strike="noStrike" spc="-1" dirty="0">
                <a:solidFill>
                  <a:srgbClr val="000000"/>
                </a:solidFill>
                <a:latin typeface="Trebuchet MS"/>
              </a:rPr>
              <a:t>File Encryption</a:t>
            </a:r>
            <a:endParaRPr lang="en-US" sz="3600" b="1" strike="noStrike" spc="-1" dirty="0">
              <a:solidFill>
                <a:srgbClr val="000000"/>
              </a:solidFill>
              <a:latin typeface="Arial"/>
            </a:endParaRPr>
          </a:p>
        </p:txBody>
      </p:sp>
      <p:cxnSp>
        <p:nvCxnSpPr>
          <p:cNvPr id="175" name="Straight Arrow Connector 8"/>
          <p:cNvCxnSpPr/>
          <p:nvPr/>
        </p:nvCxnSpPr>
        <p:spPr>
          <a:xfrm>
            <a:off x="1987920" y="4439160"/>
            <a:ext cx="527040" cy="720"/>
          </a:xfrm>
          <a:prstGeom prst="straightConnector1">
            <a:avLst/>
          </a:prstGeom>
          <a:ln w="0">
            <a:solidFill>
              <a:srgbClr val="000000"/>
            </a:solidFill>
            <a:tailEnd type="triangle" w="med" len="med"/>
          </a:ln>
        </p:spPr>
      </p:cxnSp>
      <p:cxnSp>
        <p:nvCxnSpPr>
          <p:cNvPr id="176" name="Straight Arrow Connector 11"/>
          <p:cNvCxnSpPr/>
          <p:nvPr/>
        </p:nvCxnSpPr>
        <p:spPr>
          <a:xfrm>
            <a:off x="2005200" y="5353200"/>
            <a:ext cx="527040" cy="720"/>
          </a:xfrm>
          <a:prstGeom prst="straightConnector1">
            <a:avLst/>
          </a:prstGeom>
          <a:ln w="0">
            <a:solidFill>
              <a:srgbClr val="000000"/>
            </a:solidFill>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p:nvPr>
        </p:nvSpPr>
        <p:spPr>
          <a:xfrm>
            <a:off x="685800" y="3331080"/>
            <a:ext cx="2077560" cy="3526920"/>
          </a:xfrm>
          <a:prstGeom prst="rect">
            <a:avLst/>
          </a:prstGeom>
          <a:noFill/>
          <a:ln w="0">
            <a:noFill/>
          </a:ln>
        </p:spPr>
        <p:txBody>
          <a:bodyPr anchor="t">
            <a:noAutofit/>
          </a:bodyPr>
          <a:lstStyle/>
          <a:p>
            <a:pPr indent="0">
              <a:lnSpc>
                <a:spcPct val="90000"/>
              </a:lnSpc>
              <a:spcBef>
                <a:spcPts val="1001"/>
              </a:spcBef>
              <a:spcAft>
                <a:spcPts val="601"/>
              </a:spcAft>
              <a:buNone/>
            </a:pPr>
            <a:r>
              <a:rPr lang="en-US" sz="1600" b="0" strike="noStrike" spc="-1">
                <a:solidFill>
                  <a:srgbClr val="000000"/>
                </a:solidFill>
                <a:latin typeface="Trebuchet MS"/>
              </a:rPr>
              <a:t>The encrypted file being listed by itself</a:t>
            </a:r>
            <a:endParaRPr lang="en-US" sz="1600" b="0" strike="noStrike" spc="-1">
              <a:solidFill>
                <a:srgbClr val="000000"/>
              </a:solidFill>
              <a:latin typeface="Corbel"/>
            </a:endParaRPr>
          </a:p>
          <a:p>
            <a:pPr indent="0">
              <a:lnSpc>
                <a:spcPct val="90000"/>
              </a:lnSpc>
              <a:spcBef>
                <a:spcPts val="1001"/>
              </a:spcBef>
              <a:spcAft>
                <a:spcPts val="601"/>
              </a:spcAft>
              <a:buNone/>
            </a:pPr>
            <a:r>
              <a:rPr lang="en-US" sz="1600" b="0" strike="noStrike" spc="-1">
                <a:solidFill>
                  <a:srgbClr val="000000"/>
                </a:solidFill>
                <a:latin typeface="Trebuchet MS"/>
              </a:rPr>
              <a:t>The decrypting process</a:t>
            </a:r>
            <a:endParaRPr lang="en-US" sz="1600" b="0" strike="noStrike" spc="-1">
              <a:solidFill>
                <a:srgbClr val="000000"/>
              </a:solidFill>
              <a:latin typeface="Corbel"/>
            </a:endParaRPr>
          </a:p>
          <a:p>
            <a:pPr indent="0">
              <a:lnSpc>
                <a:spcPct val="90000"/>
              </a:lnSpc>
              <a:spcBef>
                <a:spcPts val="1001"/>
              </a:spcBef>
              <a:spcAft>
                <a:spcPts val="601"/>
              </a:spcAft>
              <a:buNone/>
            </a:pPr>
            <a:r>
              <a:rPr lang="en-US" sz="1600" b="0" strike="noStrike" spc="-1">
                <a:solidFill>
                  <a:srgbClr val="000000"/>
                </a:solidFill>
                <a:latin typeface="Trebuchet MS"/>
              </a:rPr>
              <a:t>Both the encrypted file and the original plain text file being listed</a:t>
            </a:r>
            <a:endParaRPr lang="en-US" sz="1600" b="0" strike="noStrike" spc="-1">
              <a:solidFill>
                <a:srgbClr val="000000"/>
              </a:solidFill>
              <a:latin typeface="Corbel"/>
            </a:endParaRPr>
          </a:p>
        </p:txBody>
      </p:sp>
      <p:pic>
        <p:nvPicPr>
          <p:cNvPr id="178" name="Picture 3"/>
          <p:cNvPicPr/>
          <p:nvPr/>
        </p:nvPicPr>
        <p:blipFill>
          <a:blip r:embed="rId2"/>
          <a:stretch/>
        </p:blipFill>
        <p:spPr>
          <a:xfrm>
            <a:off x="2763360" y="1252080"/>
            <a:ext cx="6193080" cy="4644720"/>
          </a:xfrm>
          <a:prstGeom prst="rect">
            <a:avLst/>
          </a:prstGeom>
          <a:ln w="0">
            <a:noFill/>
          </a:ln>
        </p:spPr>
      </p:pic>
      <p:sp>
        <p:nvSpPr>
          <p:cNvPr id="179" name="Content Placeholder 2"/>
          <p:cNvSpPr/>
          <p:nvPr/>
        </p:nvSpPr>
        <p:spPr>
          <a:xfrm>
            <a:off x="1067400" y="209160"/>
            <a:ext cx="6705000" cy="933840"/>
          </a:xfrm>
          <a:prstGeom prst="rect">
            <a:avLst/>
          </a:prstGeom>
          <a:noFill/>
          <a:ln w="0">
            <a:noFill/>
          </a:ln>
          <a:effectLst/>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spcBef>
                <a:spcPts val="1001"/>
              </a:spcBef>
              <a:tabLst>
                <a:tab pos="0" algn="l"/>
              </a:tabLst>
            </a:pPr>
            <a:r>
              <a:rPr lang="en-US" sz="3600" b="1" strike="noStrike" spc="-1" dirty="0">
                <a:solidFill>
                  <a:srgbClr val="000000"/>
                </a:solidFill>
                <a:latin typeface="Trebuchet MS"/>
              </a:rPr>
              <a:t>File Decryption</a:t>
            </a:r>
            <a:endParaRPr lang="en-US" sz="3600" b="1" strike="noStrike" spc="-1" dirty="0">
              <a:solidFill>
                <a:srgbClr val="000000"/>
              </a:solidFill>
              <a:latin typeface="Arial"/>
            </a:endParaRPr>
          </a:p>
        </p:txBody>
      </p:sp>
      <p:cxnSp>
        <p:nvCxnSpPr>
          <p:cNvPr id="180" name="Straight Arrow Connector 8"/>
          <p:cNvCxnSpPr/>
          <p:nvPr/>
        </p:nvCxnSpPr>
        <p:spPr>
          <a:xfrm>
            <a:off x="2286000" y="4114800"/>
            <a:ext cx="305640" cy="720"/>
          </a:xfrm>
          <a:prstGeom prst="straightConnector1">
            <a:avLst/>
          </a:prstGeom>
          <a:ln w="0">
            <a:solidFill>
              <a:srgbClr val="000000"/>
            </a:solidFill>
            <a:tailEnd type="triangle" w="med" len="med"/>
          </a:ln>
        </p:spPr>
      </p:cxnSp>
      <p:cxnSp>
        <p:nvCxnSpPr>
          <p:cNvPr id="181" name="Straight Arrow Connector 9"/>
          <p:cNvCxnSpPr/>
          <p:nvPr/>
        </p:nvCxnSpPr>
        <p:spPr>
          <a:xfrm>
            <a:off x="2286000" y="4467600"/>
            <a:ext cx="305640" cy="720"/>
          </a:xfrm>
          <a:prstGeom prst="straightConnector1">
            <a:avLst/>
          </a:prstGeom>
          <a:ln w="0">
            <a:solidFill>
              <a:srgbClr val="000000"/>
            </a:solidFill>
            <a:tailEnd type="triangle" w="med" len="med"/>
          </a:ln>
        </p:spPr>
      </p:cxnSp>
      <p:cxnSp>
        <p:nvCxnSpPr>
          <p:cNvPr id="182" name="Straight Arrow Connector 10"/>
          <p:cNvCxnSpPr/>
          <p:nvPr/>
        </p:nvCxnSpPr>
        <p:spPr>
          <a:xfrm>
            <a:off x="2286000" y="4800600"/>
            <a:ext cx="305280" cy="720"/>
          </a:xfrm>
          <a:prstGeom prst="straightConnector1">
            <a:avLst/>
          </a:prstGeom>
          <a:ln w="0">
            <a:solidFill>
              <a:srgbClr val="000000"/>
            </a:solidFill>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p:nvPr>
        </p:nvSpPr>
        <p:spPr>
          <a:xfrm>
            <a:off x="914400" y="1143000"/>
            <a:ext cx="7543440" cy="4662720"/>
          </a:xfrm>
          <a:prstGeom prst="rect">
            <a:avLst/>
          </a:prstGeom>
          <a:noFill/>
          <a:ln w="0">
            <a:noFill/>
          </a:ln>
        </p:spPr>
        <p:txBody>
          <a:bodyPr lIns="0" tIns="0" rIns="0" bIns="0" anchor="t">
            <a:normAutofit/>
          </a:bodyPr>
          <a:lstStyle/>
          <a:p>
            <a:pPr marL="108000" indent="0">
              <a:lnSpc>
                <a:spcPct val="90000"/>
              </a:lnSpc>
              <a:spcBef>
                <a:spcPts val="1417"/>
              </a:spcBef>
              <a:spcAft>
                <a:spcPts val="601"/>
              </a:spcAft>
              <a:buClr>
                <a:srgbClr val="000000"/>
              </a:buClr>
              <a:buSzPct val="45000"/>
              <a:buNone/>
            </a:pPr>
            <a:r>
              <a:rPr lang="en-US" sz="2400" spc="-1" dirty="0">
                <a:solidFill>
                  <a:srgbClr val="000000"/>
                </a:solidFill>
                <a:latin typeface="Trebuchet MS"/>
              </a:rPr>
              <a:t>During week 3, we learned about firewalls and how to configure them.</a:t>
            </a:r>
          </a:p>
          <a:p>
            <a:pPr marL="108000" indent="0">
              <a:lnSpc>
                <a:spcPct val="90000"/>
              </a:lnSpc>
              <a:spcBef>
                <a:spcPts val="1417"/>
              </a:spcBef>
              <a:spcAft>
                <a:spcPts val="601"/>
              </a:spcAft>
              <a:buClr>
                <a:srgbClr val="000000"/>
              </a:buClr>
              <a:buSzPct val="45000"/>
              <a:buNone/>
            </a:pPr>
            <a:endParaRPr lang="en-US" sz="2400" b="0" strike="noStrike" spc="-1" dirty="0">
              <a:solidFill>
                <a:srgbClr val="000000"/>
              </a:solidFill>
              <a:latin typeface="Trebuchet MS"/>
            </a:endParaRPr>
          </a:p>
          <a:p>
            <a:pPr marL="108000" indent="0">
              <a:lnSpc>
                <a:spcPct val="90000"/>
              </a:lnSpc>
              <a:spcBef>
                <a:spcPts val="1417"/>
              </a:spcBef>
              <a:spcAft>
                <a:spcPts val="601"/>
              </a:spcAft>
              <a:buClr>
                <a:srgbClr val="000000"/>
              </a:buClr>
              <a:buSzPct val="45000"/>
              <a:buNone/>
            </a:pPr>
            <a:r>
              <a:rPr lang="en-US" sz="2400" spc="-1" dirty="0">
                <a:solidFill>
                  <a:srgbClr val="000000"/>
                </a:solidFill>
                <a:latin typeface="Trebuchet MS"/>
              </a:rPr>
              <a:t>In our project this week we used Nmap to scan for open ports and determined the command</a:t>
            </a:r>
          </a:p>
          <a:p>
            <a:pPr marL="108000" indent="0">
              <a:lnSpc>
                <a:spcPct val="90000"/>
              </a:lnSpc>
              <a:spcBef>
                <a:spcPts val="1417"/>
              </a:spcBef>
              <a:spcAft>
                <a:spcPts val="601"/>
              </a:spcAft>
              <a:buClr>
                <a:srgbClr val="000000"/>
              </a:buClr>
              <a:buSzPct val="45000"/>
              <a:buNone/>
            </a:pPr>
            <a:endParaRPr lang="en-US" sz="2400" b="0" strike="noStrike" spc="-1" dirty="0">
              <a:solidFill>
                <a:srgbClr val="000000"/>
              </a:solidFill>
              <a:latin typeface="Trebuchet MS"/>
            </a:endParaRPr>
          </a:p>
          <a:p>
            <a:pPr marL="108000" indent="0">
              <a:lnSpc>
                <a:spcPct val="90000"/>
              </a:lnSpc>
              <a:spcBef>
                <a:spcPts val="1417"/>
              </a:spcBef>
              <a:spcAft>
                <a:spcPts val="601"/>
              </a:spcAft>
              <a:buClr>
                <a:srgbClr val="000000"/>
              </a:buClr>
              <a:buSzPct val="45000"/>
              <a:buNone/>
            </a:pPr>
            <a:r>
              <a:rPr lang="en-US" sz="2400" b="0" i="1" strike="noStrike" spc="-1" dirty="0">
                <a:solidFill>
                  <a:srgbClr val="000000"/>
                </a:solidFill>
                <a:latin typeface="Trebuchet MS"/>
              </a:rPr>
              <a:t>‘</a:t>
            </a:r>
            <a:r>
              <a:rPr lang="en-US" sz="2400" b="0" i="1" strike="noStrike" spc="-1" dirty="0" err="1">
                <a:solidFill>
                  <a:srgbClr val="000000"/>
                </a:solidFill>
                <a:latin typeface="Trebuchet MS"/>
              </a:rPr>
              <a:t>sudo</a:t>
            </a:r>
            <a:r>
              <a:rPr lang="en-US" sz="2400" b="0" i="1" strike="noStrike" spc="-1" dirty="0">
                <a:solidFill>
                  <a:srgbClr val="000000"/>
                </a:solidFill>
                <a:latin typeface="Trebuchet MS"/>
              </a:rPr>
              <a:t> iptables –policy INPUT DROP’</a:t>
            </a:r>
            <a:endParaRPr lang="en-US" sz="2400" i="1" spc="-1" dirty="0">
              <a:solidFill>
                <a:srgbClr val="000000"/>
              </a:solidFill>
              <a:latin typeface="Trebuchet MS"/>
            </a:endParaRPr>
          </a:p>
          <a:p>
            <a:pPr marL="108000" indent="0">
              <a:lnSpc>
                <a:spcPct val="90000"/>
              </a:lnSpc>
              <a:spcBef>
                <a:spcPts val="1417"/>
              </a:spcBef>
              <a:spcAft>
                <a:spcPts val="601"/>
              </a:spcAft>
              <a:buClr>
                <a:srgbClr val="000000"/>
              </a:buClr>
              <a:buSzPct val="45000"/>
              <a:buNone/>
            </a:pPr>
            <a:endParaRPr lang="en-US" sz="2400" b="0" i="1" strike="noStrike" spc="-1" dirty="0">
              <a:solidFill>
                <a:srgbClr val="000000"/>
              </a:solidFill>
              <a:latin typeface="Trebuchet MS"/>
            </a:endParaRPr>
          </a:p>
          <a:p>
            <a:pPr marL="108000" indent="0">
              <a:lnSpc>
                <a:spcPct val="90000"/>
              </a:lnSpc>
              <a:spcBef>
                <a:spcPts val="1417"/>
              </a:spcBef>
              <a:spcAft>
                <a:spcPts val="601"/>
              </a:spcAft>
              <a:buClr>
                <a:srgbClr val="000000"/>
              </a:buClr>
              <a:buSzPct val="45000"/>
              <a:buNone/>
            </a:pPr>
            <a:r>
              <a:rPr lang="en-US" sz="2400" i="1" spc="-1" dirty="0">
                <a:solidFill>
                  <a:srgbClr val="000000"/>
                </a:solidFill>
                <a:latin typeface="Trebuchet MS"/>
              </a:rPr>
              <a:t>Blocks all traffic not whitelisted in the iptables file.</a:t>
            </a:r>
            <a:endParaRPr lang="en-US" sz="2400" b="0" strike="noStrike" spc="-1" dirty="0">
              <a:solidFill>
                <a:srgbClr val="000000"/>
              </a:solidFill>
              <a:latin typeface="Corbel"/>
            </a:endParaRPr>
          </a:p>
        </p:txBody>
      </p:sp>
      <p:sp>
        <p:nvSpPr>
          <p:cNvPr id="184" name="PlaceHolder 2"/>
          <p:cNvSpPr>
            <a:spLocks noGrp="1"/>
          </p:cNvSpPr>
          <p:nvPr>
            <p:ph type="title"/>
          </p:nvPr>
        </p:nvSpPr>
        <p:spPr>
          <a:xfrm>
            <a:off x="1371598" y="227520"/>
            <a:ext cx="7543441" cy="686520"/>
          </a:xfrm>
          <a:prstGeom prst="rect">
            <a:avLst/>
          </a:prstGeom>
          <a:noFill/>
          <a:ln w="0">
            <a:noFill/>
          </a:ln>
        </p:spPr>
        <p:txBody>
          <a:bodyPr lIns="0" tIns="0" rIns="0" bIns="0" anchor="ctr">
            <a:noAutofit/>
          </a:bodyPr>
          <a:lstStyle/>
          <a:p>
            <a:pPr indent="0">
              <a:lnSpc>
                <a:spcPct val="90000"/>
              </a:lnSpc>
              <a:buNone/>
              <a:tabLst>
                <a:tab pos="0" algn="l"/>
              </a:tabLst>
            </a:pPr>
            <a:r>
              <a:rPr lang="en-US" sz="3600" b="1" strike="noStrike" spc="-1" dirty="0">
                <a:solidFill>
                  <a:srgbClr val="000000"/>
                </a:solidFill>
                <a:latin typeface="Trebuchet MS"/>
                <a:ea typeface="Noto Sans CJK SC"/>
              </a:rPr>
              <a:t>Week 3 – </a:t>
            </a:r>
            <a:r>
              <a:rPr lang="en-US" sz="2700" b="0" strike="noStrike" spc="-1" dirty="0">
                <a:solidFill>
                  <a:srgbClr val="000000"/>
                </a:solidFill>
                <a:latin typeface="Trebuchet MS"/>
                <a:ea typeface="Noto Sans CJK SC"/>
              </a:rPr>
              <a:t>Stateful Firewall</a:t>
            </a:r>
            <a:endParaRPr lang="en-US" sz="2700" b="0" strike="noStrike" spc="-1" dirty="0">
              <a:solidFill>
                <a:srgbClr val="000000"/>
              </a:solidFill>
              <a:latin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p:nvPr>
        </p:nvSpPr>
        <p:spPr>
          <a:xfrm>
            <a:off x="914400" y="1143000"/>
            <a:ext cx="7770600" cy="4096800"/>
          </a:xfrm>
          <a:prstGeom prst="rect">
            <a:avLst/>
          </a:prstGeom>
          <a:noFill/>
          <a:ln w="0">
            <a:noFill/>
          </a:ln>
        </p:spPr>
        <p:txBody>
          <a:bodyPr anchor="ctr">
            <a:normAutofit fontScale="86000" lnSpcReduction="20000"/>
          </a:bodyPr>
          <a:lstStyle/>
          <a:p>
            <a:pPr marL="265320" indent="0">
              <a:lnSpc>
                <a:spcPct val="90000"/>
              </a:lnSpc>
              <a:spcBef>
                <a:spcPts val="360"/>
              </a:spcBef>
              <a:spcAft>
                <a:spcPts val="601"/>
              </a:spcAft>
              <a:buNone/>
              <a:tabLst>
                <a:tab pos="0" algn="l"/>
              </a:tabLst>
            </a:pPr>
            <a:r>
              <a:rPr lang="en-US" sz="1800" b="0" strike="noStrike" spc="-1" dirty="0">
                <a:solidFill>
                  <a:srgbClr val="000000"/>
                </a:solidFill>
                <a:latin typeface="Trebuchet MS"/>
              </a:rPr>
              <a:t>What effect does the </a:t>
            </a:r>
            <a:r>
              <a:rPr lang="en-US" sz="1800" b="0" i="1" strike="noStrike" spc="-1" dirty="0" err="1">
                <a:solidFill>
                  <a:srgbClr val="000000"/>
                </a:solidFill>
                <a:latin typeface="Trebuchet MS"/>
              </a:rPr>
              <a:t>sudo</a:t>
            </a:r>
            <a:r>
              <a:rPr lang="en-US" sz="1800" b="0" i="1" strike="noStrike" spc="-1" dirty="0">
                <a:solidFill>
                  <a:srgbClr val="000000"/>
                </a:solidFill>
                <a:latin typeface="Trebuchet MS"/>
              </a:rPr>
              <a:t> iptables --policy INPUT DROP </a:t>
            </a:r>
            <a:r>
              <a:rPr lang="en-US" sz="1800" b="0" strike="noStrike" spc="-1" dirty="0">
                <a:solidFill>
                  <a:srgbClr val="000000"/>
                </a:solidFill>
                <a:latin typeface="Trebuchet MS"/>
              </a:rPr>
              <a:t>command have on the access to computing resources?</a:t>
            </a:r>
            <a:endParaRPr lang="en-US" sz="1800" b="0" strike="noStrike" spc="-1" dirty="0">
              <a:solidFill>
                <a:srgbClr val="000000"/>
              </a:solidFill>
              <a:latin typeface="Corbel"/>
            </a:endParaRPr>
          </a:p>
          <a:p>
            <a:pPr marL="265320" indent="0">
              <a:lnSpc>
                <a:spcPct val="90000"/>
              </a:lnSpc>
              <a:spcBef>
                <a:spcPts val="320"/>
              </a:spcBef>
              <a:spcAft>
                <a:spcPts val="601"/>
              </a:spcAft>
              <a:buNone/>
              <a:tabLst>
                <a:tab pos="0" algn="l"/>
              </a:tabLst>
            </a:pPr>
            <a:endParaRPr lang="en-US" sz="1600" b="0" strike="noStrike" spc="-1" dirty="0">
              <a:solidFill>
                <a:srgbClr val="000000"/>
              </a:solidFill>
              <a:latin typeface="Corbel"/>
            </a:endParaRPr>
          </a:p>
          <a:p>
            <a:pPr marL="265320" indent="0">
              <a:lnSpc>
                <a:spcPct val="90000"/>
              </a:lnSpc>
              <a:spcBef>
                <a:spcPts val="320"/>
              </a:spcBef>
              <a:spcAft>
                <a:spcPts val="601"/>
              </a:spcAft>
              <a:buNone/>
              <a:tabLst>
                <a:tab pos="0" algn="l"/>
              </a:tabLst>
            </a:pPr>
            <a:r>
              <a:rPr lang="en-US" sz="1600" b="0" strike="noStrike" spc="-1" dirty="0">
                <a:solidFill>
                  <a:srgbClr val="000000"/>
                </a:solidFill>
                <a:latin typeface="Trebuchet MS"/>
              </a:rPr>
              <a:t>Answer here: </a:t>
            </a:r>
            <a:endParaRPr lang="en-US" sz="1600" b="0" strike="noStrike" spc="-1" dirty="0">
              <a:solidFill>
                <a:srgbClr val="000000"/>
              </a:solidFill>
              <a:latin typeface="Corbel"/>
            </a:endParaRPr>
          </a:p>
          <a:p>
            <a:pPr marL="265320" indent="0">
              <a:lnSpc>
                <a:spcPct val="90000"/>
              </a:lnSpc>
              <a:spcBef>
                <a:spcPts val="320"/>
              </a:spcBef>
              <a:spcAft>
                <a:spcPts val="601"/>
              </a:spcAft>
              <a:buNone/>
              <a:tabLst>
                <a:tab pos="0" algn="l"/>
              </a:tabLst>
            </a:pPr>
            <a:endParaRPr lang="en-US" sz="1600" b="0" strike="noStrike" spc="-1" dirty="0">
              <a:solidFill>
                <a:srgbClr val="000000"/>
              </a:solidFill>
              <a:latin typeface="Corbel"/>
            </a:endParaRPr>
          </a:p>
          <a:p>
            <a:pPr marL="265320" indent="0">
              <a:lnSpc>
                <a:spcPct val="90000"/>
              </a:lnSpc>
              <a:spcBef>
                <a:spcPts val="320"/>
              </a:spcBef>
              <a:spcAft>
                <a:spcPts val="601"/>
              </a:spcAft>
              <a:buNone/>
              <a:tabLst>
                <a:tab pos="0" algn="l"/>
              </a:tabLst>
            </a:pPr>
            <a:r>
              <a:rPr lang="en-US" sz="1600" b="0" strike="noStrike" spc="-1" dirty="0">
                <a:solidFill>
                  <a:srgbClr val="000000"/>
                </a:solidFill>
                <a:latin typeface="Trebuchet MS"/>
              </a:rPr>
              <a:t>By comparing the two outputs of </a:t>
            </a:r>
            <a:r>
              <a:rPr lang="en-US" sz="1600" b="0" strike="noStrike" spc="-1" dirty="0" err="1">
                <a:solidFill>
                  <a:srgbClr val="000000"/>
                </a:solidFill>
                <a:latin typeface="Trebuchet MS"/>
              </a:rPr>
              <a:t>nmap</a:t>
            </a:r>
            <a:r>
              <a:rPr lang="en-US" sz="1600" b="0" strike="noStrike" spc="-1" dirty="0">
                <a:solidFill>
                  <a:srgbClr val="000000"/>
                </a:solidFill>
                <a:latin typeface="Trebuchet MS"/>
              </a:rPr>
              <a:t>, the command ‘</a:t>
            </a:r>
            <a:r>
              <a:rPr lang="en-US" sz="1600" b="0" i="1" strike="noStrike" spc="-1" dirty="0" err="1">
                <a:solidFill>
                  <a:srgbClr val="000000"/>
                </a:solidFill>
                <a:latin typeface="Trebuchet MS"/>
              </a:rPr>
              <a:t>sudo</a:t>
            </a:r>
            <a:r>
              <a:rPr lang="en-US" sz="1600" b="0" i="1" strike="noStrike" spc="-1" dirty="0">
                <a:solidFill>
                  <a:srgbClr val="000000"/>
                </a:solidFill>
                <a:latin typeface="Trebuchet MS"/>
              </a:rPr>
              <a:t> iptables –policy INPUT DROP</a:t>
            </a:r>
            <a:r>
              <a:rPr lang="en-US" sz="1600" b="0" strike="noStrike" spc="-1" dirty="0">
                <a:solidFill>
                  <a:srgbClr val="000000"/>
                </a:solidFill>
                <a:latin typeface="Trebuchet MS"/>
              </a:rPr>
              <a:t>’ seems to close all open ports.</a:t>
            </a:r>
            <a:endParaRPr lang="en-US" sz="1600" b="0" strike="noStrike" spc="-1" dirty="0">
              <a:solidFill>
                <a:srgbClr val="000000"/>
              </a:solidFill>
              <a:latin typeface="Corbel"/>
            </a:endParaRPr>
          </a:p>
          <a:p>
            <a:pPr marL="265320" indent="0">
              <a:lnSpc>
                <a:spcPct val="90000"/>
              </a:lnSpc>
              <a:spcBef>
                <a:spcPts val="320"/>
              </a:spcBef>
              <a:spcAft>
                <a:spcPts val="601"/>
              </a:spcAft>
              <a:buNone/>
              <a:tabLst>
                <a:tab pos="0" algn="l"/>
              </a:tabLst>
            </a:pPr>
            <a:r>
              <a:rPr lang="en-US" sz="1600" b="0" strike="noStrike" spc="-1" dirty="0">
                <a:solidFill>
                  <a:srgbClr val="000000"/>
                </a:solidFill>
                <a:latin typeface="Trebuchet MS"/>
              </a:rPr>
              <a:t>According to a beginner's guide to </a:t>
            </a:r>
            <a:r>
              <a:rPr lang="en-US" sz="1600" b="0" strike="noStrike" spc="-1" dirty="0" err="1">
                <a:solidFill>
                  <a:srgbClr val="000000"/>
                </a:solidFill>
                <a:latin typeface="Trebuchet MS"/>
              </a:rPr>
              <a:t>ip</a:t>
            </a:r>
            <a:r>
              <a:rPr lang="en-US" sz="1600" b="0" strike="noStrike" spc="-1" dirty="0">
                <a:solidFill>
                  <a:srgbClr val="000000"/>
                </a:solidFill>
                <a:latin typeface="Trebuchet MS"/>
              </a:rPr>
              <a:t> tables by </a:t>
            </a:r>
            <a:r>
              <a:rPr lang="en-US" sz="1600" b="0" strike="noStrike" spc="-1" dirty="0" err="1">
                <a:solidFill>
                  <a:srgbClr val="000000"/>
                </a:solidFill>
                <a:latin typeface="Trebuchet MS"/>
              </a:rPr>
              <a:t>Comparitech</a:t>
            </a:r>
            <a:r>
              <a:rPr lang="en-US" sz="1600" b="0" strike="noStrike" spc="-1" dirty="0">
                <a:solidFill>
                  <a:srgbClr val="000000"/>
                </a:solidFill>
                <a:latin typeface="Trebuchet MS"/>
              </a:rPr>
              <a:t>, specifying “</a:t>
            </a:r>
            <a:r>
              <a:rPr lang="en-US" sz="1600" b="0" i="1" strike="noStrike" spc="-1" dirty="0">
                <a:solidFill>
                  <a:srgbClr val="000000"/>
                </a:solidFill>
                <a:latin typeface="Trebuchet MS"/>
              </a:rPr>
              <a:t>-policy INPUT DROP</a:t>
            </a:r>
            <a:r>
              <a:rPr lang="en-US" sz="1600" b="0" strike="noStrike" spc="-1" dirty="0">
                <a:solidFill>
                  <a:srgbClr val="000000"/>
                </a:solidFill>
                <a:latin typeface="Trebuchet MS"/>
              </a:rPr>
              <a:t>” will set the default policy to refuse all incoming traffic that does not match anything specified in </a:t>
            </a:r>
            <a:r>
              <a:rPr lang="en-US" sz="1600" b="0" strike="noStrike" spc="-1" dirty="0" err="1">
                <a:solidFill>
                  <a:srgbClr val="000000"/>
                </a:solidFill>
                <a:latin typeface="Trebuchet MS"/>
              </a:rPr>
              <a:t>IPTables</a:t>
            </a:r>
            <a:r>
              <a:rPr lang="en-US" sz="1600" b="0" strike="noStrike" spc="-1" dirty="0">
                <a:solidFill>
                  <a:srgbClr val="000000"/>
                </a:solidFill>
                <a:latin typeface="Trebuchet MS"/>
              </a:rPr>
              <a:t> (Keary, 2022).</a:t>
            </a:r>
            <a:endParaRPr lang="en-US" sz="1600" b="0" strike="noStrike" spc="-1" dirty="0">
              <a:solidFill>
                <a:srgbClr val="000000"/>
              </a:solidFill>
              <a:latin typeface="Corbel"/>
            </a:endParaRPr>
          </a:p>
          <a:p>
            <a:pPr marL="265320" indent="0">
              <a:lnSpc>
                <a:spcPct val="90000"/>
              </a:lnSpc>
              <a:spcBef>
                <a:spcPts val="320"/>
              </a:spcBef>
              <a:spcAft>
                <a:spcPts val="601"/>
              </a:spcAft>
              <a:buNone/>
              <a:tabLst>
                <a:tab pos="0" algn="l"/>
              </a:tabLst>
            </a:pPr>
            <a:endParaRPr lang="en-US" sz="1600" b="0" strike="noStrike" spc="-1" dirty="0">
              <a:solidFill>
                <a:srgbClr val="000000"/>
              </a:solidFill>
              <a:latin typeface="Corbel"/>
            </a:endParaRPr>
          </a:p>
          <a:p>
            <a:pPr marL="265320" indent="0">
              <a:lnSpc>
                <a:spcPct val="90000"/>
              </a:lnSpc>
              <a:spcBef>
                <a:spcPts val="320"/>
              </a:spcBef>
              <a:spcAft>
                <a:spcPts val="601"/>
              </a:spcAft>
              <a:buNone/>
              <a:tabLst>
                <a:tab pos="0" algn="l"/>
              </a:tabLst>
            </a:pPr>
            <a:endParaRPr lang="en-US" sz="1600" b="0" strike="noStrike" spc="-1" dirty="0">
              <a:solidFill>
                <a:srgbClr val="000000"/>
              </a:solidFill>
              <a:latin typeface="Corbel"/>
            </a:endParaRPr>
          </a:p>
          <a:p>
            <a:pPr marL="265320" indent="0">
              <a:lnSpc>
                <a:spcPct val="90000"/>
              </a:lnSpc>
              <a:spcBef>
                <a:spcPts val="320"/>
              </a:spcBef>
              <a:spcAft>
                <a:spcPts val="601"/>
              </a:spcAft>
              <a:buNone/>
              <a:tabLst>
                <a:tab pos="0" algn="l"/>
              </a:tabLst>
            </a:pPr>
            <a:endParaRPr lang="en-US" sz="1600" b="0" strike="noStrike" spc="-1" dirty="0">
              <a:solidFill>
                <a:srgbClr val="000000"/>
              </a:solidFill>
              <a:latin typeface="Corbel"/>
            </a:endParaRPr>
          </a:p>
          <a:p>
            <a:pPr marL="265320" indent="0">
              <a:lnSpc>
                <a:spcPct val="90000"/>
              </a:lnSpc>
              <a:spcBef>
                <a:spcPts val="320"/>
              </a:spcBef>
              <a:spcAft>
                <a:spcPts val="601"/>
              </a:spcAft>
              <a:buNone/>
              <a:tabLst>
                <a:tab pos="0" algn="l"/>
              </a:tabLst>
            </a:pPr>
            <a:r>
              <a:rPr lang="en-US" sz="1600" b="0" strike="noStrike" spc="-1" dirty="0">
                <a:solidFill>
                  <a:srgbClr val="000000"/>
                </a:solidFill>
                <a:latin typeface="Trebuchet MS"/>
              </a:rPr>
              <a:t>References:</a:t>
            </a:r>
            <a:br>
              <a:rPr sz="1600" dirty="0"/>
            </a:br>
            <a:r>
              <a:rPr lang="en-US" sz="1600" b="0" strike="noStrike" spc="-1" dirty="0">
                <a:solidFill>
                  <a:srgbClr val="000000"/>
                </a:solidFill>
                <a:latin typeface="Trebuchet MS"/>
              </a:rPr>
              <a:t>Keary, T. (2022, December 6). </a:t>
            </a:r>
            <a:r>
              <a:rPr lang="en-US" sz="1600" b="0" i="1" strike="noStrike" spc="-1" dirty="0">
                <a:solidFill>
                  <a:srgbClr val="000000"/>
                </a:solidFill>
                <a:latin typeface="Trebuchet MS"/>
              </a:rPr>
              <a:t>The beginners guide to iptables (includes essential commands!)</a:t>
            </a:r>
            <a:r>
              <a:rPr lang="en-US" sz="1600" b="0" strike="noStrike" spc="-1" dirty="0">
                <a:solidFill>
                  <a:srgbClr val="000000"/>
                </a:solidFill>
                <a:latin typeface="Trebuchet MS"/>
              </a:rPr>
              <a:t>. </a:t>
            </a:r>
            <a:r>
              <a:rPr lang="en-US" sz="1600" b="0" strike="noStrike" spc="-1" dirty="0" err="1">
                <a:solidFill>
                  <a:srgbClr val="000000"/>
                </a:solidFill>
                <a:latin typeface="Trebuchet MS"/>
              </a:rPr>
              <a:t>Comparitech</a:t>
            </a:r>
            <a:r>
              <a:rPr lang="en-US" sz="1600" b="0" strike="noStrike" spc="-1" dirty="0">
                <a:solidFill>
                  <a:srgbClr val="000000"/>
                </a:solidFill>
                <a:latin typeface="Trebuchet MS"/>
              </a:rPr>
              <a:t>. </a:t>
            </a:r>
            <a:r>
              <a:rPr lang="en-US" sz="1600" b="0" u="sng" strike="noStrike" spc="-1" dirty="0">
                <a:solidFill>
                  <a:srgbClr val="3085ED"/>
                </a:solidFill>
                <a:uFillTx/>
                <a:latin typeface="Trebuchet MS"/>
                <a:hlinkClick r:id="rId2"/>
              </a:rPr>
              <a:t>https://www.comparitech.com/net-admin/beginners-guide-ip-tables/</a:t>
            </a:r>
            <a:endParaRPr lang="en-US" sz="1600" b="0" strike="noStrike" spc="-1" dirty="0">
              <a:solidFill>
                <a:srgbClr val="000000"/>
              </a:solidFill>
              <a:latin typeface="Corbel"/>
            </a:endParaRPr>
          </a:p>
          <a:p>
            <a:pPr marL="265320" indent="0">
              <a:lnSpc>
                <a:spcPct val="90000"/>
              </a:lnSpc>
              <a:spcBef>
                <a:spcPts val="320"/>
              </a:spcBef>
              <a:spcAft>
                <a:spcPts val="601"/>
              </a:spcAft>
              <a:buNone/>
              <a:tabLst>
                <a:tab pos="0" algn="l"/>
              </a:tabLst>
            </a:pPr>
            <a:endParaRPr lang="en-US" sz="1600" b="0" strike="noStrike" spc="-1" dirty="0">
              <a:solidFill>
                <a:srgbClr val="000000"/>
              </a:solidFill>
              <a:latin typeface="Corbel"/>
            </a:endParaRPr>
          </a:p>
          <a:p>
            <a:pPr marL="265320" indent="0">
              <a:lnSpc>
                <a:spcPct val="90000"/>
              </a:lnSpc>
              <a:spcBef>
                <a:spcPts val="320"/>
              </a:spcBef>
              <a:spcAft>
                <a:spcPts val="601"/>
              </a:spcAft>
              <a:buNone/>
              <a:tabLst>
                <a:tab pos="0" algn="l"/>
              </a:tabLst>
            </a:pPr>
            <a:endParaRPr lang="en-US" sz="1600" b="0" strike="noStrike" spc="-1" dirty="0">
              <a:solidFill>
                <a:srgbClr val="000000"/>
              </a:solidFill>
              <a:latin typeface="Corbel"/>
            </a:endParaRPr>
          </a:p>
        </p:txBody>
      </p:sp>
      <p:sp>
        <p:nvSpPr>
          <p:cNvPr id="186" name="Content Placeholder 1"/>
          <p:cNvSpPr/>
          <p:nvPr/>
        </p:nvSpPr>
        <p:spPr>
          <a:xfrm>
            <a:off x="1067400" y="209160"/>
            <a:ext cx="6247800" cy="933840"/>
          </a:xfrm>
          <a:prstGeom prst="rect">
            <a:avLst/>
          </a:prstGeom>
          <a:noFill/>
          <a:ln w="0">
            <a:noFill/>
          </a:ln>
          <a:effectLst/>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spcBef>
                <a:spcPts val="1001"/>
              </a:spcBef>
              <a:tabLst>
                <a:tab pos="0" algn="l"/>
              </a:tabLst>
            </a:pPr>
            <a:r>
              <a:rPr lang="en-US" sz="3600" b="1" strike="noStrike" spc="-1" dirty="0">
                <a:solidFill>
                  <a:srgbClr val="000000"/>
                </a:solidFill>
                <a:latin typeface="Trebuchet MS"/>
              </a:rPr>
              <a:t>Question</a:t>
            </a:r>
            <a:endParaRPr lang="en-US" sz="3600" b="1" strike="noStrike" spc="-1" dirty="0">
              <a:solidFill>
                <a:srgbClr val="000000"/>
              </a:solidFill>
              <a:latin typeface="Arial"/>
            </a:endParaRPr>
          </a:p>
        </p:txBody>
      </p:sp>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304</TotalTime>
  <Words>1555</Words>
  <Application>Microsoft Office PowerPoint</Application>
  <PresentationFormat>On-screen Show (4:3)</PresentationFormat>
  <Paragraphs>155</Paragraphs>
  <Slides>27</Slides>
  <Notes>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0</vt:i4>
      </vt:variant>
      <vt:variant>
        <vt:lpstr>Slide Titles</vt:lpstr>
      </vt:variant>
      <vt:variant>
        <vt:i4>27</vt:i4>
      </vt:variant>
    </vt:vector>
  </HeadingPairs>
  <TitlesOfParts>
    <vt:vector size="38" baseType="lpstr">
      <vt:lpstr>Arial</vt:lpstr>
      <vt:lpstr>Calibri</vt:lpstr>
      <vt:lpstr>Corbel</vt:lpstr>
      <vt:lpstr>Courier New</vt:lpstr>
      <vt:lpstr>Symbol</vt:lpstr>
      <vt:lpstr>Times New Roman</vt:lpstr>
      <vt:lpstr>Trebuchet MS</vt:lpstr>
      <vt:lpstr>Wingdings</vt:lpstr>
      <vt:lpstr>Parallax</vt:lpstr>
      <vt:lpstr>Parallax</vt:lpstr>
      <vt:lpstr>Parallax</vt:lpstr>
      <vt:lpstr>SEC285 Final Project </vt:lpstr>
      <vt:lpstr>Table of Contents</vt:lpstr>
      <vt:lpstr>Introduction</vt:lpstr>
      <vt:lpstr>Week 1 – Getting Started</vt:lpstr>
      <vt:lpstr>Week 2 - Asymmetric Key Encryption</vt:lpstr>
      <vt:lpstr>PowerPoint Presentation</vt:lpstr>
      <vt:lpstr>PowerPoint Presentation</vt:lpstr>
      <vt:lpstr>Week 3 – Stateful Firewall</vt:lpstr>
      <vt:lpstr>PowerPoint Presentation</vt:lpstr>
      <vt:lpstr>PowerPoint Presentation</vt:lpstr>
      <vt:lpstr>Week 4 – Bring Your Own Device Security Policy</vt:lpstr>
      <vt:lpstr>PowerPoint Presentation</vt:lpstr>
      <vt:lpstr>PowerPoint Presentation</vt:lpstr>
      <vt:lpstr>PowerPoint Presentation</vt:lpstr>
      <vt:lpstr>PowerPoint Presentation</vt:lpstr>
      <vt:lpstr>PowerPoint Presentation</vt:lpstr>
      <vt:lpstr>Week 5 – Multi-factor Authentication</vt:lpstr>
      <vt:lpstr>Common-auth Configuration File</vt:lpstr>
      <vt:lpstr>MFA Logon Screen</vt:lpstr>
      <vt:lpstr>Week 6 – Vulnerability Assessment</vt:lpstr>
      <vt:lpstr>Nmap</vt:lpstr>
      <vt:lpstr>NetCat</vt:lpstr>
      <vt:lpstr>Wireshark</vt:lpstr>
      <vt:lpstr>Nessus</vt:lpstr>
      <vt:lpstr>Challenges</vt:lpstr>
      <vt:lpstr>Career Skills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subject/>
  <dc:creator>HP</dc:creator>
  <dc:description/>
  <cp:lastModifiedBy>Allen, Nicholas</cp:lastModifiedBy>
  <cp:revision>112</cp:revision>
  <dcterms:created xsi:type="dcterms:W3CDTF">2019-04-16T16:54:41Z</dcterms:created>
  <dcterms:modified xsi:type="dcterms:W3CDTF">2023-06-24T00:07:04Z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y fmtid="{D5CDD505-2E9C-101B-9397-08002B2CF9AE}" pid="3" name="PresentationFormat">
    <vt:lpwstr>On-screen Show (4:3)</vt:lpwstr>
  </property>
  <property fmtid="{D5CDD505-2E9C-101B-9397-08002B2CF9AE}" pid="4" name="Slides">
    <vt:i4>27</vt:i4>
  </property>
</Properties>
</file>