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Lst>
  <p:sldIdLst>
    <p:sldId id="302" r:id="rId5"/>
    <p:sldId id="303" r:id="rId6"/>
    <p:sldId id="304" r:id="rId7"/>
    <p:sldId id="256" r:id="rId8"/>
    <p:sldId id="305" r:id="rId9"/>
    <p:sldId id="260" r:id="rId10"/>
    <p:sldId id="261" r:id="rId11"/>
    <p:sldId id="262" r:id="rId12"/>
    <p:sldId id="263" r:id="rId13"/>
    <p:sldId id="264" r:id="rId14"/>
    <p:sldId id="306" r:id="rId15"/>
    <p:sldId id="307" r:id="rId16"/>
    <p:sldId id="267" r:id="rId17"/>
    <p:sldId id="268" r:id="rId18"/>
    <p:sldId id="269" r:id="rId19"/>
    <p:sldId id="270" r:id="rId20"/>
    <p:sldId id="271" r:id="rId21"/>
    <p:sldId id="308" r:id="rId22"/>
    <p:sldId id="309" r:id="rId23"/>
    <p:sldId id="274" r:id="rId24"/>
    <p:sldId id="310" r:id="rId25"/>
    <p:sldId id="311" r:id="rId26"/>
    <p:sldId id="312" r:id="rId27"/>
    <p:sldId id="278" r:id="rId28"/>
    <p:sldId id="279" r:id="rId29"/>
    <p:sldId id="280" r:id="rId30"/>
    <p:sldId id="313" r:id="rId31"/>
    <p:sldId id="314" r:id="rId32"/>
    <p:sldId id="315" r:id="rId33"/>
    <p:sldId id="316" r:id="rId34"/>
    <p:sldId id="285" r:id="rId35"/>
    <p:sldId id="286" r:id="rId36"/>
    <p:sldId id="287" r:id="rId37"/>
    <p:sldId id="317" r:id="rId38"/>
    <p:sldId id="318" r:id="rId39"/>
    <p:sldId id="290" r:id="rId40"/>
    <p:sldId id="319" r:id="rId41"/>
    <p:sldId id="292" r:id="rId42"/>
    <p:sldId id="293" r:id="rId43"/>
    <p:sldId id="294" r:id="rId44"/>
    <p:sldId id="320" r:id="rId45"/>
    <p:sldId id="321" r:id="rId46"/>
    <p:sldId id="297" r:id="rId47"/>
    <p:sldId id="298" r:id="rId48"/>
    <p:sldId id="299" r:id="rId49"/>
    <p:sldId id="300" r:id="rId50"/>
    <p:sldId id="301" r:id="rId51"/>
    <p:sldId id="325" r:id="rId52"/>
    <p:sldId id="323" r:id="rId53"/>
    <p:sldId id="324"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eginning" id="{B7B60A80-F99F-404A-8E31-169BA8E6E0B9}">
          <p14:sldIdLst>
            <p14:sldId id="302"/>
            <p14:sldId id="303"/>
            <p14:sldId id="304"/>
          </p14:sldIdLst>
        </p14:section>
        <p14:section name="Project 1, Inventory" id="{78726928-2FFA-4FC3-829C-61CC7B64EE93}">
          <p14:sldIdLst>
            <p14:sldId id="256"/>
            <p14:sldId id="305"/>
            <p14:sldId id="260"/>
            <p14:sldId id="261"/>
            <p14:sldId id="262"/>
            <p14:sldId id="263"/>
            <p14:sldId id="264"/>
          </p14:sldIdLst>
        </p14:section>
        <p14:section name="Project 2, Ultrasonic Sensor" id="{29169F6D-44F9-4A0E-86F8-2106B0E01531}">
          <p14:sldIdLst>
            <p14:sldId id="306"/>
            <p14:sldId id="307"/>
            <p14:sldId id="267"/>
            <p14:sldId id="268"/>
            <p14:sldId id="269"/>
            <p14:sldId id="270"/>
            <p14:sldId id="271"/>
          </p14:sldIdLst>
        </p14:section>
        <p14:section name="Project 3, Gravitational Acceleration of free-falling object" id="{7D2BFA33-775E-4E24-A41B-0B7E788EE713}">
          <p14:sldIdLst>
            <p14:sldId id="308"/>
            <p14:sldId id="309"/>
            <p14:sldId id="274"/>
            <p14:sldId id="310"/>
            <p14:sldId id="311"/>
            <p14:sldId id="312"/>
            <p14:sldId id="278"/>
            <p14:sldId id="279"/>
            <p14:sldId id="280"/>
          </p14:sldIdLst>
        </p14:section>
        <p14:section name="Project 4, Conservation of Energy" id="{F2425F05-84FB-4060-A566-46E77A68864B}">
          <p14:sldIdLst>
            <p14:sldId id="313"/>
            <p14:sldId id="314"/>
            <p14:sldId id="315"/>
            <p14:sldId id="316"/>
            <p14:sldId id="285"/>
            <p14:sldId id="286"/>
            <p14:sldId id="287"/>
          </p14:sldIdLst>
        </p14:section>
        <p14:section name="Project 5, Linear and Rotational Motion" id="{CF6E2D70-0FA5-4B8F-A798-CDFF449FE289}">
          <p14:sldIdLst>
            <p14:sldId id="317"/>
            <p14:sldId id="318"/>
            <p14:sldId id="290"/>
            <p14:sldId id="319"/>
            <p14:sldId id="292"/>
            <p14:sldId id="293"/>
            <p14:sldId id="294"/>
          </p14:sldIdLst>
        </p14:section>
        <p14:section name="Project 6, Hall Effect" id="{0031863C-624D-4257-B35F-0F0596D78687}">
          <p14:sldIdLst>
            <p14:sldId id="320"/>
            <p14:sldId id="321"/>
            <p14:sldId id="297"/>
            <p14:sldId id="298"/>
            <p14:sldId id="299"/>
            <p14:sldId id="300"/>
            <p14:sldId id="301"/>
          </p14:sldIdLst>
        </p14:section>
        <p14:section name="Conclusion" id="{D24A52C6-5814-44E0-92A2-A211192866EF}">
          <p14:sldIdLst>
            <p14:sldId id="325"/>
            <p14:sldId id="323"/>
            <p14:sldId id="32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20BD96-415B-4AE7-BBB2-F50FB11A70DB}" v="29" dt="2023-04-22T04:24:27.455"/>
    <p1510:client id="{FDAF6D5D-DEF9-4416-BAF6-DC415CD4532F}" v="26" dt="2023-04-22T05:22:18.0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65" d="100"/>
          <a:sy n="65" d="100"/>
        </p:scale>
        <p:origin x="73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 a" userId="559782cc6e1eed06" providerId="LiveId" clId="{FDAF6D5D-DEF9-4416-BAF6-DC415CD4532F}"/>
    <pc:docChg chg="undo custSel modSld">
      <pc:chgData name="n a" userId="559782cc6e1eed06" providerId="LiveId" clId="{FDAF6D5D-DEF9-4416-BAF6-DC415CD4532F}" dt="2023-04-22T05:16:01.839" v="502" actId="6549"/>
      <pc:docMkLst>
        <pc:docMk/>
      </pc:docMkLst>
      <pc:sldChg chg="addSp modSp">
        <pc:chgData name="n a" userId="559782cc6e1eed06" providerId="LiveId" clId="{FDAF6D5D-DEF9-4416-BAF6-DC415CD4532F}" dt="2023-04-22T05:08:00.203" v="492"/>
        <pc:sldMkLst>
          <pc:docMk/>
          <pc:sldMk cId="737525519" sldId="256"/>
        </pc:sldMkLst>
        <pc:spChg chg="add mod">
          <ac:chgData name="n a" userId="559782cc6e1eed06" providerId="LiveId" clId="{FDAF6D5D-DEF9-4416-BAF6-DC415CD4532F}" dt="2023-04-22T05:08:00.203" v="492"/>
          <ac:spMkLst>
            <pc:docMk/>
            <pc:sldMk cId="737525519" sldId="256"/>
            <ac:spMk id="4" creationId="{07981A30-05A9-2CEB-8B80-DA0F5BFF5599}"/>
          </ac:spMkLst>
        </pc:spChg>
      </pc:sldChg>
      <pc:sldChg chg="modSp mod">
        <pc:chgData name="n a" userId="559782cc6e1eed06" providerId="LiveId" clId="{FDAF6D5D-DEF9-4416-BAF6-DC415CD4532F}" dt="2023-04-22T05:16:01.839" v="502" actId="6549"/>
        <pc:sldMkLst>
          <pc:docMk/>
          <pc:sldMk cId="2932558013" sldId="290"/>
        </pc:sldMkLst>
        <pc:spChg chg="mod">
          <ac:chgData name="n a" userId="559782cc6e1eed06" providerId="LiveId" clId="{FDAF6D5D-DEF9-4416-BAF6-DC415CD4532F}" dt="2023-04-22T05:16:01.839" v="502" actId="6549"/>
          <ac:spMkLst>
            <pc:docMk/>
            <pc:sldMk cId="2932558013" sldId="290"/>
            <ac:spMk id="2" creationId="{12570DED-E942-4274-A5C5-61D0403EDC64}"/>
          </ac:spMkLst>
        </pc:spChg>
      </pc:sldChg>
      <pc:sldChg chg="modSp mod">
        <pc:chgData name="n a" userId="559782cc6e1eed06" providerId="LiveId" clId="{FDAF6D5D-DEF9-4416-BAF6-DC415CD4532F}" dt="2023-04-22T05:04:44.482" v="455" actId="115"/>
        <pc:sldMkLst>
          <pc:docMk/>
          <pc:sldMk cId="3861996046" sldId="303"/>
        </pc:sldMkLst>
        <pc:graphicFrameChg chg="mod modGraphic">
          <ac:chgData name="n a" userId="559782cc6e1eed06" providerId="LiveId" clId="{FDAF6D5D-DEF9-4416-BAF6-DC415CD4532F}" dt="2023-04-22T05:04:44.482" v="455" actId="115"/>
          <ac:graphicFrameMkLst>
            <pc:docMk/>
            <pc:sldMk cId="3861996046" sldId="303"/>
            <ac:graphicFrameMk id="4" creationId="{505B05E8-186C-C401-5672-4AE46228EDCD}"/>
          </ac:graphicFrameMkLst>
        </pc:graphicFrameChg>
      </pc:sldChg>
      <pc:sldChg chg="addSp modSp mod">
        <pc:chgData name="n a" userId="559782cc6e1eed06" providerId="LiveId" clId="{FDAF6D5D-DEF9-4416-BAF6-DC415CD4532F}" dt="2023-04-22T05:07:39.054" v="491" actId="207"/>
        <pc:sldMkLst>
          <pc:docMk/>
          <pc:sldMk cId="3933050470" sldId="304"/>
        </pc:sldMkLst>
        <pc:spChg chg="mod">
          <ac:chgData name="n a" userId="559782cc6e1eed06" providerId="LiveId" clId="{FDAF6D5D-DEF9-4416-BAF6-DC415CD4532F}" dt="2023-04-22T05:07:04.661" v="489" actId="1076"/>
          <ac:spMkLst>
            <pc:docMk/>
            <pc:sldMk cId="3933050470" sldId="304"/>
            <ac:spMk id="3" creationId="{9BA49B37-7D65-6891-A010-15C5825C010F}"/>
          </ac:spMkLst>
        </pc:spChg>
        <pc:spChg chg="add mod">
          <ac:chgData name="n a" userId="559782cc6e1eed06" providerId="LiveId" clId="{FDAF6D5D-DEF9-4416-BAF6-DC415CD4532F}" dt="2023-04-22T05:07:39.054" v="491" actId="207"/>
          <ac:spMkLst>
            <pc:docMk/>
            <pc:sldMk cId="3933050470" sldId="304"/>
            <ac:spMk id="4" creationId="{601869A3-8B67-6E4D-8499-4DD24E5D4470}"/>
          </ac:spMkLst>
        </pc:spChg>
      </pc:sldChg>
      <pc:sldChg chg="addSp modSp">
        <pc:chgData name="n a" userId="559782cc6e1eed06" providerId="LiveId" clId="{FDAF6D5D-DEF9-4416-BAF6-DC415CD4532F}" dt="2023-04-22T05:08:33.972" v="493"/>
        <pc:sldMkLst>
          <pc:docMk/>
          <pc:sldMk cId="3916718478" sldId="306"/>
        </pc:sldMkLst>
        <pc:spChg chg="add mod">
          <ac:chgData name="n a" userId="559782cc6e1eed06" providerId="LiveId" clId="{FDAF6D5D-DEF9-4416-BAF6-DC415CD4532F}" dt="2023-04-22T05:08:33.972" v="493"/>
          <ac:spMkLst>
            <pc:docMk/>
            <pc:sldMk cId="3916718478" sldId="306"/>
            <ac:spMk id="4" creationId="{BFDD0B80-A6C0-A007-EE1B-C294C48E483D}"/>
          </ac:spMkLst>
        </pc:spChg>
      </pc:sldChg>
      <pc:sldChg chg="addSp modSp">
        <pc:chgData name="n a" userId="559782cc6e1eed06" providerId="LiveId" clId="{FDAF6D5D-DEF9-4416-BAF6-DC415CD4532F}" dt="2023-04-22T05:08:55.920" v="494"/>
        <pc:sldMkLst>
          <pc:docMk/>
          <pc:sldMk cId="658866625" sldId="308"/>
        </pc:sldMkLst>
        <pc:spChg chg="add mod">
          <ac:chgData name="n a" userId="559782cc6e1eed06" providerId="LiveId" clId="{FDAF6D5D-DEF9-4416-BAF6-DC415CD4532F}" dt="2023-04-22T05:08:55.920" v="494"/>
          <ac:spMkLst>
            <pc:docMk/>
            <pc:sldMk cId="658866625" sldId="308"/>
            <ac:spMk id="4" creationId="{C18FEC0D-4E17-C19B-3A78-A71CF03278A5}"/>
          </ac:spMkLst>
        </pc:spChg>
      </pc:sldChg>
      <pc:sldChg chg="addSp modSp">
        <pc:chgData name="n a" userId="559782cc6e1eed06" providerId="LiveId" clId="{FDAF6D5D-DEF9-4416-BAF6-DC415CD4532F}" dt="2023-04-22T05:09:02.468" v="495"/>
        <pc:sldMkLst>
          <pc:docMk/>
          <pc:sldMk cId="750712068" sldId="313"/>
        </pc:sldMkLst>
        <pc:spChg chg="add mod">
          <ac:chgData name="n a" userId="559782cc6e1eed06" providerId="LiveId" clId="{FDAF6D5D-DEF9-4416-BAF6-DC415CD4532F}" dt="2023-04-22T05:09:02.468" v="495"/>
          <ac:spMkLst>
            <pc:docMk/>
            <pc:sldMk cId="750712068" sldId="313"/>
            <ac:spMk id="4" creationId="{2484CC83-7647-8800-5EAA-EFB311A05DBD}"/>
          </ac:spMkLst>
        </pc:spChg>
      </pc:sldChg>
      <pc:sldChg chg="addSp modSp">
        <pc:chgData name="n a" userId="559782cc6e1eed06" providerId="LiveId" clId="{FDAF6D5D-DEF9-4416-BAF6-DC415CD4532F}" dt="2023-04-22T05:09:33.550" v="496"/>
        <pc:sldMkLst>
          <pc:docMk/>
          <pc:sldMk cId="2573060550" sldId="317"/>
        </pc:sldMkLst>
        <pc:spChg chg="add mod">
          <ac:chgData name="n a" userId="559782cc6e1eed06" providerId="LiveId" clId="{FDAF6D5D-DEF9-4416-BAF6-DC415CD4532F}" dt="2023-04-22T05:09:33.550" v="496"/>
          <ac:spMkLst>
            <pc:docMk/>
            <pc:sldMk cId="2573060550" sldId="317"/>
            <ac:spMk id="4" creationId="{16567EB7-7CBF-AF49-11D5-8CCE90F795BE}"/>
          </ac:spMkLst>
        </pc:spChg>
      </pc:sldChg>
      <pc:sldChg chg="addSp modSp">
        <pc:chgData name="n a" userId="559782cc6e1eed06" providerId="LiveId" clId="{FDAF6D5D-DEF9-4416-BAF6-DC415CD4532F}" dt="2023-04-22T05:09:41.166" v="497"/>
        <pc:sldMkLst>
          <pc:docMk/>
          <pc:sldMk cId="3309574802" sldId="320"/>
        </pc:sldMkLst>
        <pc:spChg chg="add mod">
          <ac:chgData name="n a" userId="559782cc6e1eed06" providerId="LiveId" clId="{FDAF6D5D-DEF9-4416-BAF6-DC415CD4532F}" dt="2023-04-22T05:09:41.166" v="497"/>
          <ac:spMkLst>
            <pc:docMk/>
            <pc:sldMk cId="3309574802" sldId="320"/>
            <ac:spMk id="4" creationId="{50F6FE92-01D5-AD32-CB7F-3353FAEA7A33}"/>
          </ac:spMkLst>
        </pc:spChg>
      </pc:sldChg>
      <pc:sldChg chg="addSp modSp">
        <pc:chgData name="n a" userId="559782cc6e1eed06" providerId="LiveId" clId="{FDAF6D5D-DEF9-4416-BAF6-DC415CD4532F}" dt="2023-04-22T05:10:12.248" v="499"/>
        <pc:sldMkLst>
          <pc:docMk/>
          <pc:sldMk cId="842882088" sldId="323"/>
        </pc:sldMkLst>
        <pc:spChg chg="add mod">
          <ac:chgData name="n a" userId="559782cc6e1eed06" providerId="LiveId" clId="{FDAF6D5D-DEF9-4416-BAF6-DC415CD4532F}" dt="2023-04-22T05:10:12.248" v="499"/>
          <ac:spMkLst>
            <pc:docMk/>
            <pc:sldMk cId="842882088" sldId="323"/>
            <ac:spMk id="3" creationId="{A1D0F5C2-CE06-6D4B-1FA0-3FFFF04DC576}"/>
          </ac:spMkLst>
        </pc:spChg>
      </pc:sldChg>
      <pc:sldChg chg="addSp modSp">
        <pc:chgData name="n a" userId="559782cc6e1eed06" providerId="LiveId" clId="{FDAF6D5D-DEF9-4416-BAF6-DC415CD4532F}" dt="2023-04-22T05:13:01.295" v="500"/>
        <pc:sldMkLst>
          <pc:docMk/>
          <pc:sldMk cId="565118133" sldId="324"/>
        </pc:sldMkLst>
        <pc:spChg chg="add mod">
          <ac:chgData name="n a" userId="559782cc6e1eed06" providerId="LiveId" clId="{FDAF6D5D-DEF9-4416-BAF6-DC415CD4532F}" dt="2023-04-22T05:13:01.295" v="500"/>
          <ac:spMkLst>
            <pc:docMk/>
            <pc:sldMk cId="565118133" sldId="324"/>
            <ac:spMk id="3" creationId="{1BEEC716-D80B-FB4D-0117-EE4B3F61F080}"/>
          </ac:spMkLst>
        </pc:spChg>
      </pc:sldChg>
      <pc:sldChg chg="addSp modSp">
        <pc:chgData name="n a" userId="559782cc6e1eed06" providerId="LiveId" clId="{FDAF6D5D-DEF9-4416-BAF6-DC415CD4532F}" dt="2023-04-22T05:09:57.903" v="498"/>
        <pc:sldMkLst>
          <pc:docMk/>
          <pc:sldMk cId="715952011" sldId="325"/>
        </pc:sldMkLst>
        <pc:spChg chg="add mod">
          <ac:chgData name="n a" userId="559782cc6e1eed06" providerId="LiveId" clId="{FDAF6D5D-DEF9-4416-BAF6-DC415CD4532F}" dt="2023-04-22T05:09:57.903" v="498"/>
          <ac:spMkLst>
            <pc:docMk/>
            <pc:sldMk cId="715952011" sldId="325"/>
            <ac:spMk id="3" creationId="{66ACEB6D-8AEF-0638-4072-DBDD47705296}"/>
          </ac:spMkLst>
        </pc:spChg>
      </pc:sldChg>
    </pc:docChg>
  </pc:docChgLst>
  <pc:docChgLst>
    <pc:chgData name="n a" userId="559782cc6e1eed06" providerId="LiveId" clId="{5D20BD96-415B-4AE7-BBB2-F50FB11A70DB}"/>
    <pc:docChg chg="undo custSel addSld delSld modSld sldOrd addSection modSection">
      <pc:chgData name="n a" userId="559782cc6e1eed06" providerId="LiveId" clId="{5D20BD96-415B-4AE7-BBB2-F50FB11A70DB}" dt="2023-04-22T04:38:17.842" v="7079" actId="12"/>
      <pc:docMkLst>
        <pc:docMk/>
      </pc:docMkLst>
      <pc:sldChg chg="delSp modSp mod">
        <pc:chgData name="n a" userId="559782cc6e1eed06" providerId="LiveId" clId="{5D20BD96-415B-4AE7-BBB2-F50FB11A70DB}" dt="2023-04-22T03:01:17.184" v="1891" actId="478"/>
        <pc:sldMkLst>
          <pc:docMk/>
          <pc:sldMk cId="737525519" sldId="256"/>
        </pc:sldMkLst>
        <pc:spChg chg="mod">
          <ac:chgData name="n a" userId="559782cc6e1eed06" providerId="LiveId" clId="{5D20BD96-415B-4AE7-BBB2-F50FB11A70DB}" dt="2023-04-22T03:00:41.098" v="1879" actId="1076"/>
          <ac:spMkLst>
            <pc:docMk/>
            <pc:sldMk cId="737525519" sldId="256"/>
            <ac:spMk id="2" creationId="{07C8198B-61B4-490F-AA97-99CFA2CF3622}"/>
          </ac:spMkLst>
        </pc:spChg>
        <pc:spChg chg="mod">
          <ac:chgData name="n a" userId="559782cc6e1eed06" providerId="LiveId" clId="{5D20BD96-415B-4AE7-BBB2-F50FB11A70DB}" dt="2023-04-22T03:00:57.056" v="1890" actId="6549"/>
          <ac:spMkLst>
            <pc:docMk/>
            <pc:sldMk cId="737525519" sldId="256"/>
            <ac:spMk id="3" creationId="{96B87C98-6E1F-4B38-91BE-8941A7E9C93B}"/>
          </ac:spMkLst>
        </pc:spChg>
        <pc:spChg chg="del">
          <ac:chgData name="n a" userId="559782cc6e1eed06" providerId="LiveId" clId="{5D20BD96-415B-4AE7-BBB2-F50FB11A70DB}" dt="2023-04-22T03:01:17.184" v="1891" actId="478"/>
          <ac:spMkLst>
            <pc:docMk/>
            <pc:sldMk cId="737525519" sldId="256"/>
            <ac:spMk id="4" creationId="{D9217F9C-D48D-8D3F-8E7A-22798C3C57E5}"/>
          </ac:spMkLst>
        </pc:spChg>
      </pc:sldChg>
      <pc:sldChg chg="del">
        <pc:chgData name="n a" userId="559782cc6e1eed06" providerId="LiveId" clId="{5D20BD96-415B-4AE7-BBB2-F50FB11A70DB}" dt="2023-04-22T03:27:09.270" v="2879" actId="47"/>
        <pc:sldMkLst>
          <pc:docMk/>
          <pc:sldMk cId="2666727575" sldId="259"/>
        </pc:sldMkLst>
      </pc:sldChg>
      <pc:sldChg chg="del ord">
        <pc:chgData name="n a" userId="559782cc6e1eed06" providerId="LiveId" clId="{5D20BD96-415B-4AE7-BBB2-F50FB11A70DB}" dt="2023-04-22T03:29:04.858" v="2933" actId="47"/>
        <pc:sldMkLst>
          <pc:docMk/>
          <pc:sldMk cId="484326441" sldId="265"/>
        </pc:sldMkLst>
      </pc:sldChg>
      <pc:sldChg chg="del ord">
        <pc:chgData name="n a" userId="559782cc6e1eed06" providerId="LiveId" clId="{5D20BD96-415B-4AE7-BBB2-F50FB11A70DB}" dt="2023-04-22T03:29:10.985" v="2934" actId="47"/>
        <pc:sldMkLst>
          <pc:docMk/>
          <pc:sldMk cId="1995805052" sldId="266"/>
        </pc:sldMkLst>
      </pc:sldChg>
      <pc:sldChg chg="ord">
        <pc:chgData name="n a" userId="559782cc6e1eed06" providerId="LiveId" clId="{5D20BD96-415B-4AE7-BBB2-F50FB11A70DB}" dt="2023-04-22T01:24:31.874" v="772"/>
        <pc:sldMkLst>
          <pc:docMk/>
          <pc:sldMk cId="3217096957" sldId="267"/>
        </pc:sldMkLst>
      </pc:sldChg>
      <pc:sldChg chg="modSp mod ord">
        <pc:chgData name="n a" userId="559782cc6e1eed06" providerId="LiveId" clId="{5D20BD96-415B-4AE7-BBB2-F50FB11A70DB}" dt="2023-04-22T03:34:27.945" v="3172" actId="122"/>
        <pc:sldMkLst>
          <pc:docMk/>
          <pc:sldMk cId="1332359532" sldId="268"/>
        </pc:sldMkLst>
        <pc:spChg chg="mod">
          <ac:chgData name="n a" userId="559782cc6e1eed06" providerId="LiveId" clId="{5D20BD96-415B-4AE7-BBB2-F50FB11A70DB}" dt="2023-04-22T03:34:27.945" v="3172" actId="122"/>
          <ac:spMkLst>
            <pc:docMk/>
            <pc:sldMk cId="1332359532" sldId="268"/>
            <ac:spMk id="2" creationId="{010035A6-78B3-40AC-9630-CF36D03014DC}"/>
          </ac:spMkLst>
        </pc:spChg>
        <pc:spChg chg="mod">
          <ac:chgData name="n a" userId="559782cc6e1eed06" providerId="LiveId" clId="{5D20BD96-415B-4AE7-BBB2-F50FB11A70DB}" dt="2023-04-22T03:33:53.687" v="3164" actId="1076"/>
          <ac:spMkLst>
            <pc:docMk/>
            <pc:sldMk cId="1332359532" sldId="268"/>
            <ac:spMk id="4" creationId="{CC77FF2E-83E9-477A-B7A4-F7D771078738}"/>
          </ac:spMkLst>
        </pc:spChg>
        <pc:picChg chg="mod modCrop">
          <ac:chgData name="n a" userId="559782cc6e1eed06" providerId="LiveId" clId="{5D20BD96-415B-4AE7-BBB2-F50FB11A70DB}" dt="2023-04-22T03:33:47.853" v="3163" actId="1076"/>
          <ac:picMkLst>
            <pc:docMk/>
            <pc:sldMk cId="1332359532" sldId="268"/>
            <ac:picMk id="6" creationId="{C31390B8-F5B9-868B-ED95-7BA04EC7E7B6}"/>
          </ac:picMkLst>
        </pc:picChg>
      </pc:sldChg>
      <pc:sldChg chg="ord">
        <pc:chgData name="n a" userId="559782cc6e1eed06" providerId="LiveId" clId="{5D20BD96-415B-4AE7-BBB2-F50FB11A70DB}" dt="2023-04-22T01:24:31.874" v="772"/>
        <pc:sldMkLst>
          <pc:docMk/>
          <pc:sldMk cId="2556953057" sldId="269"/>
        </pc:sldMkLst>
      </pc:sldChg>
      <pc:sldChg chg="ord">
        <pc:chgData name="n a" userId="559782cc6e1eed06" providerId="LiveId" clId="{5D20BD96-415B-4AE7-BBB2-F50FB11A70DB}" dt="2023-04-22T01:24:31.874" v="772"/>
        <pc:sldMkLst>
          <pc:docMk/>
          <pc:sldMk cId="2589198077" sldId="270"/>
        </pc:sldMkLst>
      </pc:sldChg>
      <pc:sldChg chg="ord">
        <pc:chgData name="n a" userId="559782cc6e1eed06" providerId="LiveId" clId="{5D20BD96-415B-4AE7-BBB2-F50FB11A70DB}" dt="2023-04-22T01:24:31.874" v="772"/>
        <pc:sldMkLst>
          <pc:docMk/>
          <pc:sldMk cId="237645550" sldId="271"/>
        </pc:sldMkLst>
      </pc:sldChg>
      <pc:sldChg chg="del ord">
        <pc:chgData name="n a" userId="559782cc6e1eed06" providerId="LiveId" clId="{5D20BD96-415B-4AE7-BBB2-F50FB11A70DB}" dt="2023-04-22T03:42:33.842" v="3590" actId="47"/>
        <pc:sldMkLst>
          <pc:docMk/>
          <pc:sldMk cId="3714901098" sldId="272"/>
        </pc:sldMkLst>
      </pc:sldChg>
      <pc:sldChg chg="del ord">
        <pc:chgData name="n a" userId="559782cc6e1eed06" providerId="LiveId" clId="{5D20BD96-415B-4AE7-BBB2-F50FB11A70DB}" dt="2023-04-22T03:41:26.563" v="3530" actId="47"/>
        <pc:sldMkLst>
          <pc:docMk/>
          <pc:sldMk cId="2919633526" sldId="273"/>
        </pc:sldMkLst>
      </pc:sldChg>
      <pc:sldChg chg="addSp delSp modSp mod ord">
        <pc:chgData name="n a" userId="559782cc6e1eed06" providerId="LiveId" clId="{5D20BD96-415B-4AE7-BBB2-F50FB11A70DB}" dt="2023-04-22T03:47:45.902" v="3764" actId="207"/>
        <pc:sldMkLst>
          <pc:docMk/>
          <pc:sldMk cId="2465652707" sldId="274"/>
        </pc:sldMkLst>
        <pc:spChg chg="mod">
          <ac:chgData name="n a" userId="559782cc6e1eed06" providerId="LiveId" clId="{5D20BD96-415B-4AE7-BBB2-F50FB11A70DB}" dt="2023-04-22T03:43:22.211" v="3604" actId="20577"/>
          <ac:spMkLst>
            <pc:docMk/>
            <pc:sldMk cId="2465652707" sldId="274"/>
            <ac:spMk id="2" creationId="{12570DED-E942-4274-A5C5-61D0403EDC64}"/>
          </ac:spMkLst>
        </pc:spChg>
        <pc:spChg chg="mod">
          <ac:chgData name="n a" userId="559782cc6e1eed06" providerId="LiveId" clId="{5D20BD96-415B-4AE7-BBB2-F50FB11A70DB}" dt="2023-04-22T03:47:45.902" v="3764" actId="207"/>
          <ac:spMkLst>
            <pc:docMk/>
            <pc:sldMk cId="2465652707" sldId="274"/>
            <ac:spMk id="3" creationId="{6E9EC2AF-772D-81A6-AAC7-88E7D1AF2010}"/>
          </ac:spMkLst>
        </pc:spChg>
        <pc:spChg chg="add mod">
          <ac:chgData name="n a" userId="559782cc6e1eed06" providerId="LiveId" clId="{5D20BD96-415B-4AE7-BBB2-F50FB11A70DB}" dt="2023-04-22T03:47:33.583" v="3763" actId="122"/>
          <ac:spMkLst>
            <pc:docMk/>
            <pc:sldMk cId="2465652707" sldId="274"/>
            <ac:spMk id="4" creationId="{8AAADE40-4EE9-3DD6-FC69-6418737EBEFF}"/>
          </ac:spMkLst>
        </pc:spChg>
        <pc:spChg chg="del mod">
          <ac:chgData name="n a" userId="559782cc6e1eed06" providerId="LiveId" clId="{5D20BD96-415B-4AE7-BBB2-F50FB11A70DB}" dt="2023-04-22T03:47:20.291" v="3758" actId="478"/>
          <ac:spMkLst>
            <pc:docMk/>
            <pc:sldMk cId="2465652707" sldId="274"/>
            <ac:spMk id="7" creationId="{FADDAB32-E602-42AB-85E5-81A683738955}"/>
          </ac:spMkLst>
        </pc:spChg>
        <pc:spChg chg="add del mod">
          <ac:chgData name="n a" userId="559782cc6e1eed06" providerId="LiveId" clId="{5D20BD96-415B-4AE7-BBB2-F50FB11A70DB}" dt="2023-04-22T03:47:25.272" v="3759" actId="478"/>
          <ac:spMkLst>
            <pc:docMk/>
            <pc:sldMk cId="2465652707" sldId="274"/>
            <ac:spMk id="8" creationId="{680550AB-B4AB-3BB1-9224-83C97A8663A5}"/>
          </ac:spMkLst>
        </pc:spChg>
        <pc:picChg chg="mod">
          <ac:chgData name="n a" userId="559782cc6e1eed06" providerId="LiveId" clId="{5D20BD96-415B-4AE7-BBB2-F50FB11A70DB}" dt="2023-04-22T03:43:19.741" v="3602" actId="14100"/>
          <ac:picMkLst>
            <pc:docMk/>
            <pc:sldMk cId="2465652707" sldId="274"/>
            <ac:picMk id="5" creationId="{7CBCBF7C-733B-172D-7F35-5FF048B1B133}"/>
          </ac:picMkLst>
        </pc:picChg>
      </pc:sldChg>
      <pc:sldChg chg="modSp del mod ord">
        <pc:chgData name="n a" userId="559782cc6e1eed06" providerId="LiveId" clId="{5D20BD96-415B-4AE7-BBB2-F50FB11A70DB}" dt="2023-04-22T03:50:32.260" v="3800" actId="47"/>
        <pc:sldMkLst>
          <pc:docMk/>
          <pc:sldMk cId="1278631113" sldId="275"/>
        </pc:sldMkLst>
        <pc:picChg chg="mod">
          <ac:chgData name="n a" userId="559782cc6e1eed06" providerId="LiveId" clId="{5D20BD96-415B-4AE7-BBB2-F50FB11A70DB}" dt="2023-04-22T03:47:56.571" v="3765" actId="1076"/>
          <ac:picMkLst>
            <pc:docMk/>
            <pc:sldMk cId="1278631113" sldId="275"/>
            <ac:picMk id="6" creationId="{169D7E7B-3486-3D02-234C-E69F31EEDCBA}"/>
          </ac:picMkLst>
        </pc:picChg>
      </pc:sldChg>
      <pc:sldChg chg="modSp del mod ord">
        <pc:chgData name="n a" userId="559782cc6e1eed06" providerId="LiveId" clId="{5D20BD96-415B-4AE7-BBB2-F50FB11A70DB}" dt="2023-04-22T03:51:54.204" v="3821" actId="47"/>
        <pc:sldMkLst>
          <pc:docMk/>
          <pc:sldMk cId="1477227949" sldId="276"/>
        </pc:sldMkLst>
        <pc:picChg chg="mod">
          <ac:chgData name="n a" userId="559782cc6e1eed06" providerId="LiveId" clId="{5D20BD96-415B-4AE7-BBB2-F50FB11A70DB}" dt="2023-04-22T03:50:45.828" v="3803" actId="1076"/>
          <ac:picMkLst>
            <pc:docMk/>
            <pc:sldMk cId="1477227949" sldId="276"/>
            <ac:picMk id="8" creationId="{6B744276-967B-4366-A7E2-A7D5939CD474}"/>
          </ac:picMkLst>
        </pc:picChg>
      </pc:sldChg>
      <pc:sldChg chg="modSp del mod ord">
        <pc:chgData name="n a" userId="559782cc6e1eed06" providerId="LiveId" clId="{5D20BD96-415B-4AE7-BBB2-F50FB11A70DB}" dt="2023-04-22T03:52:40.811" v="3834" actId="47"/>
        <pc:sldMkLst>
          <pc:docMk/>
          <pc:sldMk cId="4177918735" sldId="277"/>
        </pc:sldMkLst>
        <pc:picChg chg="mod">
          <ac:chgData name="n a" userId="559782cc6e1eed06" providerId="LiveId" clId="{5D20BD96-415B-4AE7-BBB2-F50FB11A70DB}" dt="2023-04-22T03:52:33.580" v="3833" actId="1076"/>
          <ac:picMkLst>
            <pc:docMk/>
            <pc:sldMk cId="4177918735" sldId="277"/>
            <ac:picMk id="6" creationId="{C0090595-7C2A-A368-9518-C1C47EAA6103}"/>
          </ac:picMkLst>
        </pc:picChg>
      </pc:sldChg>
      <pc:sldChg chg="modSp mod ord">
        <pc:chgData name="n a" userId="559782cc6e1eed06" providerId="LiveId" clId="{5D20BD96-415B-4AE7-BBB2-F50FB11A70DB}" dt="2023-04-22T03:52:50.865" v="3835" actId="1076"/>
        <pc:sldMkLst>
          <pc:docMk/>
          <pc:sldMk cId="504309368" sldId="278"/>
        </pc:sldMkLst>
        <pc:graphicFrameChg chg="mod">
          <ac:chgData name="n a" userId="559782cc6e1eed06" providerId="LiveId" clId="{5D20BD96-415B-4AE7-BBB2-F50FB11A70DB}" dt="2023-04-22T03:52:50.865" v="3835" actId="1076"/>
          <ac:graphicFrameMkLst>
            <pc:docMk/>
            <pc:sldMk cId="504309368" sldId="278"/>
            <ac:graphicFrameMk id="11" creationId="{9E68CBE3-DA34-4E26-9621-6F85D54401F7}"/>
          </ac:graphicFrameMkLst>
        </pc:graphicFrameChg>
      </pc:sldChg>
      <pc:sldChg chg="addSp delSp modSp mod ord">
        <pc:chgData name="n a" userId="559782cc6e1eed06" providerId="LiveId" clId="{5D20BD96-415B-4AE7-BBB2-F50FB11A70DB}" dt="2023-04-22T03:55:47.560" v="3866" actId="1076"/>
        <pc:sldMkLst>
          <pc:docMk/>
          <pc:sldMk cId="2635675546" sldId="279"/>
        </pc:sldMkLst>
        <pc:spChg chg="mod">
          <ac:chgData name="n a" userId="559782cc6e1eed06" providerId="LiveId" clId="{5D20BD96-415B-4AE7-BBB2-F50FB11A70DB}" dt="2023-04-22T03:54:52.953" v="3853" actId="1076"/>
          <ac:spMkLst>
            <pc:docMk/>
            <pc:sldMk cId="2635675546" sldId="279"/>
            <ac:spMk id="3" creationId="{359ABB22-E52E-475E-A637-B8C80B6E3197}"/>
          </ac:spMkLst>
        </pc:spChg>
        <pc:spChg chg="mod">
          <ac:chgData name="n a" userId="559782cc6e1eed06" providerId="LiveId" clId="{5D20BD96-415B-4AE7-BBB2-F50FB11A70DB}" dt="2023-04-22T03:55:47.560" v="3866" actId="1076"/>
          <ac:spMkLst>
            <pc:docMk/>
            <pc:sldMk cId="2635675546" sldId="279"/>
            <ac:spMk id="5" creationId="{9E9C1325-020B-4670-B3DB-1D82E88B0052}"/>
          </ac:spMkLst>
        </pc:spChg>
        <pc:spChg chg="mod">
          <ac:chgData name="n a" userId="559782cc6e1eed06" providerId="LiveId" clId="{5D20BD96-415B-4AE7-BBB2-F50FB11A70DB}" dt="2023-04-22T03:55:37.650" v="3865" actId="1076"/>
          <ac:spMkLst>
            <pc:docMk/>
            <pc:sldMk cId="2635675546" sldId="279"/>
            <ac:spMk id="6" creationId="{7492C581-B01C-40B7-B93D-729C410E9B49}"/>
          </ac:spMkLst>
        </pc:spChg>
        <pc:spChg chg="del">
          <ac:chgData name="n a" userId="559782cc6e1eed06" providerId="LiveId" clId="{5D20BD96-415B-4AE7-BBB2-F50FB11A70DB}" dt="2023-04-22T03:53:56.963" v="3836" actId="478"/>
          <ac:spMkLst>
            <pc:docMk/>
            <pc:sldMk cId="2635675546" sldId="279"/>
            <ac:spMk id="7" creationId="{5C672B88-5A7E-7B7F-4EAA-2D523199019D}"/>
          </ac:spMkLst>
        </pc:spChg>
        <pc:spChg chg="add mod">
          <ac:chgData name="n a" userId="559782cc6e1eed06" providerId="LiveId" clId="{5D20BD96-415B-4AE7-BBB2-F50FB11A70DB}" dt="2023-04-22T03:55:12.882" v="3861" actId="1076"/>
          <ac:spMkLst>
            <pc:docMk/>
            <pc:sldMk cId="2635675546" sldId="279"/>
            <ac:spMk id="8" creationId="{C2C8A44E-88C4-72D5-F6CD-3F64A0DB3F2F}"/>
          </ac:spMkLst>
        </pc:spChg>
        <pc:picChg chg="del">
          <ac:chgData name="n a" userId="559782cc6e1eed06" providerId="LiveId" clId="{5D20BD96-415B-4AE7-BBB2-F50FB11A70DB}" dt="2023-04-22T03:54:09.723" v="3838" actId="478"/>
          <ac:picMkLst>
            <pc:docMk/>
            <pc:sldMk cId="2635675546" sldId="279"/>
            <ac:picMk id="11" creationId="{E97B2742-077E-4404-9005-6137BA961955}"/>
          </ac:picMkLst>
        </pc:picChg>
        <pc:picChg chg="del">
          <ac:chgData name="n a" userId="559782cc6e1eed06" providerId="LiveId" clId="{5D20BD96-415B-4AE7-BBB2-F50FB11A70DB}" dt="2023-04-22T03:54:10.795" v="3839" actId="478"/>
          <ac:picMkLst>
            <pc:docMk/>
            <pc:sldMk cId="2635675546" sldId="279"/>
            <ac:picMk id="14" creationId="{08381064-97DB-4393-AC1B-6C13C2738500}"/>
          </ac:picMkLst>
        </pc:picChg>
      </pc:sldChg>
      <pc:sldChg chg="ord">
        <pc:chgData name="n a" userId="559782cc6e1eed06" providerId="LiveId" clId="{5D20BD96-415B-4AE7-BBB2-F50FB11A70DB}" dt="2023-04-22T01:24:31.874" v="772"/>
        <pc:sldMkLst>
          <pc:docMk/>
          <pc:sldMk cId="350849389" sldId="280"/>
        </pc:sldMkLst>
      </pc:sldChg>
      <pc:sldChg chg="del ord">
        <pc:chgData name="n a" userId="559782cc6e1eed06" providerId="LiveId" clId="{5D20BD96-415B-4AE7-BBB2-F50FB11A70DB}" dt="2023-04-22T04:00:38.257" v="4190" actId="47"/>
        <pc:sldMkLst>
          <pc:docMk/>
          <pc:sldMk cId="1494754952" sldId="281"/>
        </pc:sldMkLst>
      </pc:sldChg>
      <pc:sldChg chg="del ord">
        <pc:chgData name="n a" userId="559782cc6e1eed06" providerId="LiveId" clId="{5D20BD96-415B-4AE7-BBB2-F50FB11A70DB}" dt="2023-04-22T04:00:02.800" v="4164" actId="47"/>
        <pc:sldMkLst>
          <pc:docMk/>
          <pc:sldMk cId="1581747607" sldId="282"/>
        </pc:sldMkLst>
      </pc:sldChg>
      <pc:sldChg chg="del ord">
        <pc:chgData name="n a" userId="559782cc6e1eed06" providerId="LiveId" clId="{5D20BD96-415B-4AE7-BBB2-F50FB11A70DB}" dt="2023-04-22T04:01:51.676" v="4201" actId="47"/>
        <pc:sldMkLst>
          <pc:docMk/>
          <pc:sldMk cId="1091886432" sldId="283"/>
        </pc:sldMkLst>
      </pc:sldChg>
      <pc:sldChg chg="del ord">
        <pc:chgData name="n a" userId="559782cc6e1eed06" providerId="LiveId" clId="{5D20BD96-415B-4AE7-BBB2-F50FB11A70DB}" dt="2023-04-22T04:02:31.179" v="4210" actId="47"/>
        <pc:sldMkLst>
          <pc:docMk/>
          <pc:sldMk cId="2057761116" sldId="284"/>
        </pc:sldMkLst>
      </pc:sldChg>
      <pc:sldChg chg="modSp mod ord">
        <pc:chgData name="n a" userId="559782cc6e1eed06" providerId="LiveId" clId="{5D20BD96-415B-4AE7-BBB2-F50FB11A70DB}" dt="2023-04-22T04:02:40.429" v="4211" actId="20577"/>
        <pc:sldMkLst>
          <pc:docMk/>
          <pc:sldMk cId="3299375367" sldId="285"/>
        </pc:sldMkLst>
        <pc:spChg chg="mod">
          <ac:chgData name="n a" userId="559782cc6e1eed06" providerId="LiveId" clId="{5D20BD96-415B-4AE7-BBB2-F50FB11A70DB}" dt="2023-04-22T04:02:40.429" v="4211" actId="20577"/>
          <ac:spMkLst>
            <pc:docMk/>
            <pc:sldMk cId="3299375367" sldId="285"/>
            <ac:spMk id="3" creationId="{359ABB22-E52E-475E-A637-B8C80B6E3197}"/>
          </ac:spMkLst>
        </pc:spChg>
      </pc:sldChg>
      <pc:sldChg chg="ord">
        <pc:chgData name="n a" userId="559782cc6e1eed06" providerId="LiveId" clId="{5D20BD96-415B-4AE7-BBB2-F50FB11A70DB}" dt="2023-04-22T01:24:31.874" v="772"/>
        <pc:sldMkLst>
          <pc:docMk/>
          <pc:sldMk cId="2225930412" sldId="286"/>
        </pc:sldMkLst>
      </pc:sldChg>
      <pc:sldChg chg="ord">
        <pc:chgData name="n a" userId="559782cc6e1eed06" providerId="LiveId" clId="{5D20BD96-415B-4AE7-BBB2-F50FB11A70DB}" dt="2023-04-22T01:24:31.874" v="772"/>
        <pc:sldMkLst>
          <pc:docMk/>
          <pc:sldMk cId="2560844125" sldId="287"/>
        </pc:sldMkLst>
      </pc:sldChg>
      <pc:sldChg chg="del ord">
        <pc:chgData name="n a" userId="559782cc6e1eed06" providerId="LiveId" clId="{5D20BD96-415B-4AE7-BBB2-F50FB11A70DB}" dt="2023-04-22T04:11:37.391" v="4637" actId="47"/>
        <pc:sldMkLst>
          <pc:docMk/>
          <pc:sldMk cId="959313941" sldId="288"/>
        </pc:sldMkLst>
      </pc:sldChg>
      <pc:sldChg chg="del ord">
        <pc:chgData name="n a" userId="559782cc6e1eed06" providerId="LiveId" clId="{5D20BD96-415B-4AE7-BBB2-F50FB11A70DB}" dt="2023-04-22T04:10:19.008" v="4566" actId="47"/>
        <pc:sldMkLst>
          <pc:docMk/>
          <pc:sldMk cId="2007644421" sldId="289"/>
        </pc:sldMkLst>
      </pc:sldChg>
      <pc:sldChg chg="addSp delSp modSp mod ord setBg modClrScheme delDesignElem chgLayout">
        <pc:chgData name="n a" userId="559782cc6e1eed06" providerId="LiveId" clId="{5D20BD96-415B-4AE7-BBB2-F50FB11A70DB}" dt="2023-04-22T04:12:32.594" v="4645" actId="1076"/>
        <pc:sldMkLst>
          <pc:docMk/>
          <pc:sldMk cId="2932558013" sldId="290"/>
        </pc:sldMkLst>
        <pc:spChg chg="mod ord">
          <ac:chgData name="n a" userId="559782cc6e1eed06" providerId="LiveId" clId="{5D20BD96-415B-4AE7-BBB2-F50FB11A70DB}" dt="2023-04-22T04:12:26.975" v="4644" actId="700"/>
          <ac:spMkLst>
            <pc:docMk/>
            <pc:sldMk cId="2932558013" sldId="290"/>
            <ac:spMk id="2" creationId="{12570DED-E942-4274-A5C5-61D0403EDC64}"/>
          </ac:spMkLst>
        </pc:spChg>
        <pc:spChg chg="mod ord">
          <ac:chgData name="n a" userId="559782cc6e1eed06" providerId="LiveId" clId="{5D20BD96-415B-4AE7-BBB2-F50FB11A70DB}" dt="2023-04-22T04:12:26.975" v="4644" actId="700"/>
          <ac:spMkLst>
            <pc:docMk/>
            <pc:sldMk cId="2932558013" sldId="290"/>
            <ac:spMk id="7" creationId="{FADDAB32-E602-42AB-85E5-81A683738955}"/>
          </ac:spMkLst>
        </pc:spChg>
        <pc:picChg chg="mod">
          <ac:chgData name="n a" userId="559782cc6e1eed06" providerId="LiveId" clId="{5D20BD96-415B-4AE7-BBB2-F50FB11A70DB}" dt="2023-04-22T04:12:32.594" v="4645" actId="1076"/>
          <ac:picMkLst>
            <pc:docMk/>
            <pc:sldMk cId="2932558013" sldId="290"/>
            <ac:picMk id="5" creationId="{C4435750-3DEC-E66C-7F0C-5A31C23B0A5B}"/>
          </ac:picMkLst>
        </pc:picChg>
        <pc:picChg chg="add del">
          <ac:chgData name="n a" userId="559782cc6e1eed06" providerId="LiveId" clId="{5D20BD96-415B-4AE7-BBB2-F50FB11A70DB}" dt="2023-04-22T04:12:26.975" v="4644" actId="700"/>
          <ac:picMkLst>
            <pc:docMk/>
            <pc:sldMk cId="2932558013" sldId="290"/>
            <ac:picMk id="12" creationId="{AD661026-DE64-47F1-9F88-0847B5FB3560}"/>
          </ac:picMkLst>
        </pc:picChg>
      </pc:sldChg>
      <pc:sldChg chg="modSp del mod ord">
        <pc:chgData name="n a" userId="559782cc6e1eed06" providerId="LiveId" clId="{5D20BD96-415B-4AE7-BBB2-F50FB11A70DB}" dt="2023-04-22T04:13:49.428" v="4659" actId="47"/>
        <pc:sldMkLst>
          <pc:docMk/>
          <pc:sldMk cId="3085514484" sldId="291"/>
        </pc:sldMkLst>
        <pc:picChg chg="mod">
          <ac:chgData name="n a" userId="559782cc6e1eed06" providerId="LiveId" clId="{5D20BD96-415B-4AE7-BBB2-F50FB11A70DB}" dt="2023-04-22T04:13:00.291" v="4646" actId="14100"/>
          <ac:picMkLst>
            <pc:docMk/>
            <pc:sldMk cId="3085514484" sldId="291"/>
            <ac:picMk id="9" creationId="{678794D1-DC2F-FDF3-043F-A0EF6854437C}"/>
          </ac:picMkLst>
        </pc:picChg>
      </pc:sldChg>
      <pc:sldChg chg="ord">
        <pc:chgData name="n a" userId="559782cc6e1eed06" providerId="LiveId" clId="{5D20BD96-415B-4AE7-BBB2-F50FB11A70DB}" dt="2023-04-22T01:24:31.874" v="772"/>
        <pc:sldMkLst>
          <pc:docMk/>
          <pc:sldMk cId="3644662842" sldId="292"/>
        </pc:sldMkLst>
      </pc:sldChg>
      <pc:sldChg chg="ord">
        <pc:chgData name="n a" userId="559782cc6e1eed06" providerId="LiveId" clId="{5D20BD96-415B-4AE7-BBB2-F50FB11A70DB}" dt="2023-04-22T01:24:31.874" v="772"/>
        <pc:sldMkLst>
          <pc:docMk/>
          <pc:sldMk cId="949369750" sldId="293"/>
        </pc:sldMkLst>
      </pc:sldChg>
      <pc:sldChg chg="ord">
        <pc:chgData name="n a" userId="559782cc6e1eed06" providerId="LiveId" clId="{5D20BD96-415B-4AE7-BBB2-F50FB11A70DB}" dt="2023-04-22T01:24:31.874" v="772"/>
        <pc:sldMkLst>
          <pc:docMk/>
          <pc:sldMk cId="2217707808" sldId="294"/>
        </pc:sldMkLst>
      </pc:sldChg>
      <pc:sldChg chg="del ord">
        <pc:chgData name="n a" userId="559782cc6e1eed06" providerId="LiveId" clId="{5D20BD96-415B-4AE7-BBB2-F50FB11A70DB}" dt="2023-04-22T04:18:30.098" v="5044" actId="47"/>
        <pc:sldMkLst>
          <pc:docMk/>
          <pc:sldMk cId="1635782601" sldId="295"/>
        </pc:sldMkLst>
      </pc:sldChg>
      <pc:sldChg chg="del ord">
        <pc:chgData name="n a" userId="559782cc6e1eed06" providerId="LiveId" clId="{5D20BD96-415B-4AE7-BBB2-F50FB11A70DB}" dt="2023-04-22T04:17:49.273" v="5014" actId="47"/>
        <pc:sldMkLst>
          <pc:docMk/>
          <pc:sldMk cId="1616308505" sldId="296"/>
        </pc:sldMkLst>
      </pc:sldChg>
      <pc:sldChg chg="ord">
        <pc:chgData name="n a" userId="559782cc6e1eed06" providerId="LiveId" clId="{5D20BD96-415B-4AE7-BBB2-F50FB11A70DB}" dt="2023-04-22T01:24:31.874" v="772"/>
        <pc:sldMkLst>
          <pc:docMk/>
          <pc:sldMk cId="3586587165" sldId="297"/>
        </pc:sldMkLst>
      </pc:sldChg>
      <pc:sldChg chg="ord">
        <pc:chgData name="n a" userId="559782cc6e1eed06" providerId="LiveId" clId="{5D20BD96-415B-4AE7-BBB2-F50FB11A70DB}" dt="2023-04-22T01:24:31.874" v="772"/>
        <pc:sldMkLst>
          <pc:docMk/>
          <pc:sldMk cId="4294853822" sldId="298"/>
        </pc:sldMkLst>
      </pc:sldChg>
      <pc:sldChg chg="ord">
        <pc:chgData name="n a" userId="559782cc6e1eed06" providerId="LiveId" clId="{5D20BD96-415B-4AE7-BBB2-F50FB11A70DB}" dt="2023-04-22T01:24:31.874" v="772"/>
        <pc:sldMkLst>
          <pc:docMk/>
          <pc:sldMk cId="709238054" sldId="299"/>
        </pc:sldMkLst>
      </pc:sldChg>
      <pc:sldChg chg="ord">
        <pc:chgData name="n a" userId="559782cc6e1eed06" providerId="LiveId" clId="{5D20BD96-415B-4AE7-BBB2-F50FB11A70DB}" dt="2023-04-22T01:24:31.874" v="772"/>
        <pc:sldMkLst>
          <pc:docMk/>
          <pc:sldMk cId="3250986151" sldId="300"/>
        </pc:sldMkLst>
      </pc:sldChg>
      <pc:sldChg chg="ord">
        <pc:chgData name="n a" userId="559782cc6e1eed06" providerId="LiveId" clId="{5D20BD96-415B-4AE7-BBB2-F50FB11A70DB}" dt="2023-04-22T01:24:31.874" v="772"/>
        <pc:sldMkLst>
          <pc:docMk/>
          <pc:sldMk cId="2444506921" sldId="301"/>
        </pc:sldMkLst>
      </pc:sldChg>
      <pc:sldChg chg="modSp new mod">
        <pc:chgData name="n a" userId="559782cc6e1eed06" providerId="LiveId" clId="{5D20BD96-415B-4AE7-BBB2-F50FB11A70DB}" dt="2023-04-22T01:12:40.601" v="224" actId="14100"/>
        <pc:sldMkLst>
          <pc:docMk/>
          <pc:sldMk cId="487772639" sldId="302"/>
        </pc:sldMkLst>
        <pc:spChg chg="mod">
          <ac:chgData name="n a" userId="559782cc6e1eed06" providerId="LiveId" clId="{5D20BD96-415B-4AE7-BBB2-F50FB11A70DB}" dt="2023-04-22T01:08:18.844" v="64" actId="1076"/>
          <ac:spMkLst>
            <pc:docMk/>
            <pc:sldMk cId="487772639" sldId="302"/>
            <ac:spMk id="2" creationId="{65170D81-B701-5BBB-8759-3324E7F5F95B}"/>
          </ac:spMkLst>
        </pc:spChg>
        <pc:spChg chg="mod">
          <ac:chgData name="n a" userId="559782cc6e1eed06" providerId="LiveId" clId="{5D20BD96-415B-4AE7-BBB2-F50FB11A70DB}" dt="2023-04-22T01:12:40.601" v="224" actId="14100"/>
          <ac:spMkLst>
            <pc:docMk/>
            <pc:sldMk cId="487772639" sldId="302"/>
            <ac:spMk id="3" creationId="{D8BF4706-69BB-0F90-D8B8-48B87D4266BF}"/>
          </ac:spMkLst>
        </pc:spChg>
      </pc:sldChg>
      <pc:sldChg chg="addSp delSp modSp new mod">
        <pc:chgData name="n a" userId="559782cc6e1eed06" providerId="LiveId" clId="{5D20BD96-415B-4AE7-BBB2-F50FB11A70DB}" dt="2023-04-22T01:29:00.316" v="788" actId="27636"/>
        <pc:sldMkLst>
          <pc:docMk/>
          <pc:sldMk cId="3861996046" sldId="303"/>
        </pc:sldMkLst>
        <pc:spChg chg="mod">
          <ac:chgData name="n a" userId="559782cc6e1eed06" providerId="LiveId" clId="{5D20BD96-415B-4AE7-BBB2-F50FB11A70DB}" dt="2023-04-22T01:13:55.113" v="256" actId="20577"/>
          <ac:spMkLst>
            <pc:docMk/>
            <pc:sldMk cId="3861996046" sldId="303"/>
            <ac:spMk id="2" creationId="{471D1BAE-A8EC-425B-C4A8-CE60571A4A22}"/>
          </ac:spMkLst>
        </pc:spChg>
        <pc:spChg chg="del mod">
          <ac:chgData name="n a" userId="559782cc6e1eed06" providerId="LiveId" clId="{5D20BD96-415B-4AE7-BBB2-F50FB11A70DB}" dt="2023-04-22T01:14:29.170" v="262" actId="478"/>
          <ac:spMkLst>
            <pc:docMk/>
            <pc:sldMk cId="3861996046" sldId="303"/>
            <ac:spMk id="3" creationId="{16D45966-19D4-8576-E57B-F7D18B815B2B}"/>
          </ac:spMkLst>
        </pc:spChg>
        <pc:spChg chg="add mod">
          <ac:chgData name="n a" userId="559782cc6e1eed06" providerId="LiveId" clId="{5D20BD96-415B-4AE7-BBB2-F50FB11A70DB}" dt="2023-04-22T01:29:00.316" v="788" actId="27636"/>
          <ac:spMkLst>
            <pc:docMk/>
            <pc:sldMk cId="3861996046" sldId="303"/>
            <ac:spMk id="5" creationId="{0689372C-CA85-9D49-8B7C-F1B015BD5FDA}"/>
          </ac:spMkLst>
        </pc:spChg>
        <pc:graphicFrameChg chg="add mod modGraphic">
          <ac:chgData name="n a" userId="559782cc6e1eed06" providerId="LiveId" clId="{5D20BD96-415B-4AE7-BBB2-F50FB11A70DB}" dt="2023-04-22T01:28:56.985" v="786" actId="1076"/>
          <ac:graphicFrameMkLst>
            <pc:docMk/>
            <pc:sldMk cId="3861996046" sldId="303"/>
            <ac:graphicFrameMk id="4" creationId="{505B05E8-186C-C401-5672-4AE46228EDCD}"/>
          </ac:graphicFrameMkLst>
        </pc:graphicFrameChg>
      </pc:sldChg>
      <pc:sldChg chg="modSp new mod">
        <pc:chgData name="n a" userId="559782cc6e1eed06" providerId="LiveId" clId="{5D20BD96-415B-4AE7-BBB2-F50FB11A70DB}" dt="2023-04-22T01:54:14.374" v="1838" actId="27636"/>
        <pc:sldMkLst>
          <pc:docMk/>
          <pc:sldMk cId="3933050470" sldId="304"/>
        </pc:sldMkLst>
        <pc:spChg chg="mod">
          <ac:chgData name="n a" userId="559782cc6e1eed06" providerId="LiveId" clId="{5D20BD96-415B-4AE7-BBB2-F50FB11A70DB}" dt="2023-04-22T01:17:56.975" v="401" actId="20577"/>
          <ac:spMkLst>
            <pc:docMk/>
            <pc:sldMk cId="3933050470" sldId="304"/>
            <ac:spMk id="2" creationId="{85D24599-F20F-E9B0-318A-2BF856B47D84}"/>
          </ac:spMkLst>
        </pc:spChg>
        <pc:spChg chg="mod">
          <ac:chgData name="n a" userId="559782cc6e1eed06" providerId="LiveId" clId="{5D20BD96-415B-4AE7-BBB2-F50FB11A70DB}" dt="2023-04-22T01:54:14.374" v="1838" actId="27636"/>
          <ac:spMkLst>
            <pc:docMk/>
            <pc:sldMk cId="3933050470" sldId="304"/>
            <ac:spMk id="3" creationId="{9BA49B37-7D65-6891-A010-15C5825C010F}"/>
          </ac:spMkLst>
        </pc:spChg>
      </pc:sldChg>
      <pc:sldChg chg="addSp delSp modSp new mod">
        <pc:chgData name="n a" userId="559782cc6e1eed06" providerId="LiveId" clId="{5D20BD96-415B-4AE7-BBB2-F50FB11A70DB}" dt="2023-04-22T03:26:52.564" v="2878" actId="1076"/>
        <pc:sldMkLst>
          <pc:docMk/>
          <pc:sldMk cId="767764586" sldId="305"/>
        </pc:sldMkLst>
        <pc:spChg chg="mod">
          <ac:chgData name="n a" userId="559782cc6e1eed06" providerId="LiveId" clId="{5D20BD96-415B-4AE7-BBB2-F50FB11A70DB}" dt="2023-04-22T03:02:16.879" v="1950" actId="20577"/>
          <ac:spMkLst>
            <pc:docMk/>
            <pc:sldMk cId="767764586" sldId="305"/>
            <ac:spMk id="2" creationId="{F2E830FD-9E85-2A90-C302-CDCEBBAB175F}"/>
          </ac:spMkLst>
        </pc:spChg>
        <pc:spChg chg="mod">
          <ac:chgData name="n a" userId="559782cc6e1eed06" providerId="LiveId" clId="{5D20BD96-415B-4AE7-BBB2-F50FB11A70DB}" dt="2023-04-22T03:10:21.611" v="2464" actId="1076"/>
          <ac:spMkLst>
            <pc:docMk/>
            <pc:sldMk cId="767764586" sldId="305"/>
            <ac:spMk id="3" creationId="{6442417C-5E52-AB6D-8D1B-70839F3CA66E}"/>
          </ac:spMkLst>
        </pc:spChg>
        <pc:spChg chg="add del mod">
          <ac:chgData name="n a" userId="559782cc6e1eed06" providerId="LiveId" clId="{5D20BD96-415B-4AE7-BBB2-F50FB11A70DB}" dt="2023-04-22T03:07:06.099" v="2193" actId="478"/>
          <ac:spMkLst>
            <pc:docMk/>
            <pc:sldMk cId="767764586" sldId="305"/>
            <ac:spMk id="4" creationId="{77278019-7F8C-52D3-9894-F5220CA300E3}"/>
          </ac:spMkLst>
        </pc:spChg>
        <pc:spChg chg="add mod">
          <ac:chgData name="n a" userId="559782cc6e1eed06" providerId="LiveId" clId="{5D20BD96-415B-4AE7-BBB2-F50FB11A70DB}" dt="2023-04-22T03:26:37.378" v="2876" actId="14100"/>
          <ac:spMkLst>
            <pc:docMk/>
            <pc:sldMk cId="767764586" sldId="305"/>
            <ac:spMk id="5" creationId="{FCA30B6F-1E1A-C3CF-7F7C-14648B12A4BA}"/>
          </ac:spMkLst>
        </pc:spChg>
        <pc:graphicFrameChg chg="add mod modGraphic">
          <ac:chgData name="n a" userId="559782cc6e1eed06" providerId="LiveId" clId="{5D20BD96-415B-4AE7-BBB2-F50FB11A70DB}" dt="2023-04-22T03:26:48.564" v="2877" actId="1076"/>
          <ac:graphicFrameMkLst>
            <pc:docMk/>
            <pc:sldMk cId="767764586" sldId="305"/>
            <ac:graphicFrameMk id="6" creationId="{96F900A0-EE96-7507-4558-BBEE60D12617}"/>
          </ac:graphicFrameMkLst>
        </pc:graphicFrameChg>
        <pc:graphicFrameChg chg="add mod modGraphic">
          <ac:chgData name="n a" userId="559782cc6e1eed06" providerId="LiveId" clId="{5D20BD96-415B-4AE7-BBB2-F50FB11A70DB}" dt="2023-04-22T03:26:52.564" v="2878" actId="1076"/>
          <ac:graphicFrameMkLst>
            <pc:docMk/>
            <pc:sldMk cId="767764586" sldId="305"/>
            <ac:graphicFrameMk id="7" creationId="{F31D3B06-5D11-A82F-4B02-5CB881D91984}"/>
          </ac:graphicFrameMkLst>
        </pc:graphicFrameChg>
      </pc:sldChg>
      <pc:sldChg chg="modSp add mod">
        <pc:chgData name="n a" userId="559782cc6e1eed06" providerId="LiveId" clId="{5D20BD96-415B-4AE7-BBB2-F50FB11A70DB}" dt="2023-04-22T03:28:58.684" v="2932" actId="20577"/>
        <pc:sldMkLst>
          <pc:docMk/>
          <pc:sldMk cId="3916718478" sldId="306"/>
        </pc:sldMkLst>
        <pc:spChg chg="mod">
          <ac:chgData name="n a" userId="559782cc6e1eed06" providerId="LiveId" clId="{5D20BD96-415B-4AE7-BBB2-F50FB11A70DB}" dt="2023-04-22T03:28:23.529" v="2926" actId="14100"/>
          <ac:spMkLst>
            <pc:docMk/>
            <pc:sldMk cId="3916718478" sldId="306"/>
            <ac:spMk id="2" creationId="{07C8198B-61B4-490F-AA97-99CFA2CF3622}"/>
          </ac:spMkLst>
        </pc:spChg>
        <pc:spChg chg="mod">
          <ac:chgData name="n a" userId="559782cc6e1eed06" providerId="LiveId" clId="{5D20BD96-415B-4AE7-BBB2-F50FB11A70DB}" dt="2023-04-22T03:28:58.684" v="2932" actId="20577"/>
          <ac:spMkLst>
            <pc:docMk/>
            <pc:sldMk cId="3916718478" sldId="306"/>
            <ac:spMk id="3" creationId="{96B87C98-6E1F-4B38-91BE-8941A7E9C93B}"/>
          </ac:spMkLst>
        </pc:spChg>
      </pc:sldChg>
      <pc:sldChg chg="delSp modSp add mod">
        <pc:chgData name="n a" userId="559782cc6e1eed06" providerId="LiveId" clId="{5D20BD96-415B-4AE7-BBB2-F50FB11A70DB}" dt="2023-04-22T03:40:51.301" v="3528" actId="20577"/>
        <pc:sldMkLst>
          <pc:docMk/>
          <pc:sldMk cId="3875542357" sldId="307"/>
        </pc:sldMkLst>
        <pc:spChg chg="mod">
          <ac:chgData name="n a" userId="559782cc6e1eed06" providerId="LiveId" clId="{5D20BD96-415B-4AE7-BBB2-F50FB11A70DB}" dt="2023-04-22T03:40:51.301" v="3528" actId="20577"/>
          <ac:spMkLst>
            <pc:docMk/>
            <pc:sldMk cId="3875542357" sldId="307"/>
            <ac:spMk id="3" creationId="{6442417C-5E52-AB6D-8D1B-70839F3CA66E}"/>
          </ac:spMkLst>
        </pc:spChg>
        <pc:spChg chg="del mod">
          <ac:chgData name="n a" userId="559782cc6e1eed06" providerId="LiveId" clId="{5D20BD96-415B-4AE7-BBB2-F50FB11A70DB}" dt="2023-04-22T03:31:37.352" v="3153" actId="478"/>
          <ac:spMkLst>
            <pc:docMk/>
            <pc:sldMk cId="3875542357" sldId="307"/>
            <ac:spMk id="5" creationId="{FCA30B6F-1E1A-C3CF-7F7C-14648B12A4BA}"/>
          </ac:spMkLst>
        </pc:spChg>
        <pc:graphicFrameChg chg="del">
          <ac:chgData name="n a" userId="559782cc6e1eed06" providerId="LiveId" clId="{5D20BD96-415B-4AE7-BBB2-F50FB11A70DB}" dt="2023-04-22T03:29:34.395" v="2935" actId="478"/>
          <ac:graphicFrameMkLst>
            <pc:docMk/>
            <pc:sldMk cId="3875542357" sldId="307"/>
            <ac:graphicFrameMk id="6" creationId="{96F900A0-EE96-7507-4558-BBEE60D12617}"/>
          </ac:graphicFrameMkLst>
        </pc:graphicFrameChg>
        <pc:graphicFrameChg chg="del modGraphic">
          <ac:chgData name="n a" userId="559782cc6e1eed06" providerId="LiveId" clId="{5D20BD96-415B-4AE7-BBB2-F50FB11A70DB}" dt="2023-04-22T03:29:38.372" v="2937" actId="478"/>
          <ac:graphicFrameMkLst>
            <pc:docMk/>
            <pc:sldMk cId="3875542357" sldId="307"/>
            <ac:graphicFrameMk id="7" creationId="{F31D3B06-5D11-A82F-4B02-5CB881D91984}"/>
          </ac:graphicFrameMkLst>
        </pc:graphicFrameChg>
      </pc:sldChg>
      <pc:sldChg chg="modSp add mod">
        <pc:chgData name="n a" userId="559782cc6e1eed06" providerId="LiveId" clId="{5D20BD96-415B-4AE7-BBB2-F50FB11A70DB}" dt="2023-04-22T03:42:28.506" v="3589" actId="20577"/>
        <pc:sldMkLst>
          <pc:docMk/>
          <pc:sldMk cId="658866625" sldId="308"/>
        </pc:sldMkLst>
        <pc:spChg chg="mod">
          <ac:chgData name="n a" userId="559782cc6e1eed06" providerId="LiveId" clId="{5D20BD96-415B-4AE7-BBB2-F50FB11A70DB}" dt="2023-04-22T03:42:14.450" v="3585" actId="14100"/>
          <ac:spMkLst>
            <pc:docMk/>
            <pc:sldMk cId="658866625" sldId="308"/>
            <ac:spMk id="2" creationId="{07C8198B-61B4-490F-AA97-99CFA2CF3622}"/>
          </ac:spMkLst>
        </pc:spChg>
        <pc:spChg chg="mod">
          <ac:chgData name="n a" userId="559782cc6e1eed06" providerId="LiveId" clId="{5D20BD96-415B-4AE7-BBB2-F50FB11A70DB}" dt="2023-04-22T03:42:28.506" v="3589" actId="20577"/>
          <ac:spMkLst>
            <pc:docMk/>
            <pc:sldMk cId="658866625" sldId="308"/>
            <ac:spMk id="3" creationId="{96B87C98-6E1F-4B38-91BE-8941A7E9C93B}"/>
          </ac:spMkLst>
        </pc:spChg>
      </pc:sldChg>
      <pc:sldChg chg="modSp add mod">
        <pc:chgData name="n a" userId="559782cc6e1eed06" providerId="LiveId" clId="{5D20BD96-415B-4AE7-BBB2-F50FB11A70DB}" dt="2023-04-22T03:58:59.159" v="4163" actId="20577"/>
        <pc:sldMkLst>
          <pc:docMk/>
          <pc:sldMk cId="1741323863" sldId="309"/>
        </pc:sldMkLst>
        <pc:spChg chg="mod">
          <ac:chgData name="n a" userId="559782cc6e1eed06" providerId="LiveId" clId="{5D20BD96-415B-4AE7-BBB2-F50FB11A70DB}" dt="2023-04-22T03:58:59.159" v="4163" actId="20577"/>
          <ac:spMkLst>
            <pc:docMk/>
            <pc:sldMk cId="1741323863" sldId="309"/>
            <ac:spMk id="3" creationId="{6442417C-5E52-AB6D-8D1B-70839F3CA66E}"/>
          </ac:spMkLst>
        </pc:spChg>
      </pc:sldChg>
      <pc:sldChg chg="addSp delSp modSp add mod">
        <pc:chgData name="n a" userId="559782cc6e1eed06" providerId="LiveId" clId="{5D20BD96-415B-4AE7-BBB2-F50FB11A70DB}" dt="2023-04-22T03:50:21.602" v="3799" actId="1076"/>
        <pc:sldMkLst>
          <pc:docMk/>
          <pc:sldMk cId="931793225" sldId="310"/>
        </pc:sldMkLst>
        <pc:spChg chg="mod">
          <ac:chgData name="n a" userId="559782cc6e1eed06" providerId="LiveId" clId="{5D20BD96-415B-4AE7-BBB2-F50FB11A70DB}" dt="2023-04-22T03:48:31.334" v="3790" actId="20577"/>
          <ac:spMkLst>
            <pc:docMk/>
            <pc:sldMk cId="931793225" sldId="310"/>
            <ac:spMk id="2" creationId="{12570DED-E942-4274-A5C5-61D0403EDC64}"/>
          </ac:spMkLst>
        </pc:spChg>
        <pc:spChg chg="del">
          <ac:chgData name="n a" userId="559782cc6e1eed06" providerId="LiveId" clId="{5D20BD96-415B-4AE7-BBB2-F50FB11A70DB}" dt="2023-04-22T03:49:48.462" v="3796" actId="478"/>
          <ac:spMkLst>
            <pc:docMk/>
            <pc:sldMk cId="931793225" sldId="310"/>
            <ac:spMk id="3" creationId="{6E9EC2AF-772D-81A6-AAC7-88E7D1AF2010}"/>
          </ac:spMkLst>
        </pc:spChg>
        <pc:spChg chg="del">
          <ac:chgData name="n a" userId="559782cc6e1eed06" providerId="LiveId" clId="{5D20BD96-415B-4AE7-BBB2-F50FB11A70DB}" dt="2023-04-22T03:50:15.837" v="3798" actId="478"/>
          <ac:spMkLst>
            <pc:docMk/>
            <pc:sldMk cId="931793225" sldId="310"/>
            <ac:spMk id="4" creationId="{8AAADE40-4EE9-3DD6-FC69-6418737EBEFF}"/>
          </ac:spMkLst>
        </pc:spChg>
        <pc:spChg chg="add del mod">
          <ac:chgData name="n a" userId="559782cc6e1eed06" providerId="LiveId" clId="{5D20BD96-415B-4AE7-BBB2-F50FB11A70DB}" dt="2023-04-22T03:49:36.103" v="3792" actId="478"/>
          <ac:spMkLst>
            <pc:docMk/>
            <pc:sldMk cId="931793225" sldId="310"/>
            <ac:spMk id="7" creationId="{6DEFAA3B-5BE4-0EE1-012A-65946AFF1B5E}"/>
          </ac:spMkLst>
        </pc:spChg>
        <pc:picChg chg="del">
          <ac:chgData name="n a" userId="559782cc6e1eed06" providerId="LiveId" clId="{5D20BD96-415B-4AE7-BBB2-F50FB11A70DB}" dt="2023-04-22T03:49:33.304" v="3791" actId="478"/>
          <ac:picMkLst>
            <pc:docMk/>
            <pc:sldMk cId="931793225" sldId="310"/>
            <ac:picMk id="5" creationId="{7CBCBF7C-733B-172D-7F35-5FF048B1B133}"/>
          </ac:picMkLst>
        </pc:picChg>
        <pc:picChg chg="add mod">
          <ac:chgData name="n a" userId="559782cc6e1eed06" providerId="LiveId" clId="{5D20BD96-415B-4AE7-BBB2-F50FB11A70DB}" dt="2023-04-22T03:50:21.602" v="3799" actId="1076"/>
          <ac:picMkLst>
            <pc:docMk/>
            <pc:sldMk cId="931793225" sldId="310"/>
            <ac:picMk id="8" creationId="{61C0FC91-01A0-215F-B6B6-6C9D388641FE}"/>
          </ac:picMkLst>
        </pc:picChg>
      </pc:sldChg>
      <pc:sldChg chg="addSp delSp modSp add mod">
        <pc:chgData name="n a" userId="559782cc6e1eed06" providerId="LiveId" clId="{5D20BD96-415B-4AE7-BBB2-F50FB11A70DB}" dt="2023-04-22T03:51:27.864" v="3820" actId="1076"/>
        <pc:sldMkLst>
          <pc:docMk/>
          <pc:sldMk cId="1249650842" sldId="311"/>
        </pc:sldMkLst>
        <pc:spChg chg="mod">
          <ac:chgData name="n a" userId="559782cc6e1eed06" providerId="LiveId" clId="{5D20BD96-415B-4AE7-BBB2-F50FB11A70DB}" dt="2023-04-22T03:51:00.101" v="3816" actId="20577"/>
          <ac:spMkLst>
            <pc:docMk/>
            <pc:sldMk cId="1249650842" sldId="311"/>
            <ac:spMk id="2" creationId="{12570DED-E942-4274-A5C5-61D0403EDC64}"/>
          </ac:spMkLst>
        </pc:spChg>
        <pc:picChg chg="add mod">
          <ac:chgData name="n a" userId="559782cc6e1eed06" providerId="LiveId" clId="{5D20BD96-415B-4AE7-BBB2-F50FB11A70DB}" dt="2023-04-22T03:51:27.864" v="3820" actId="1076"/>
          <ac:picMkLst>
            <pc:docMk/>
            <pc:sldMk cId="1249650842" sldId="311"/>
            <ac:picMk id="3" creationId="{12F032F5-8CC1-27D8-68BC-1A75F5C1B20E}"/>
          </ac:picMkLst>
        </pc:picChg>
        <pc:picChg chg="del">
          <ac:chgData name="n a" userId="559782cc6e1eed06" providerId="LiveId" clId="{5D20BD96-415B-4AE7-BBB2-F50FB11A70DB}" dt="2023-04-22T03:51:17.885" v="3817" actId="478"/>
          <ac:picMkLst>
            <pc:docMk/>
            <pc:sldMk cId="1249650842" sldId="311"/>
            <ac:picMk id="8" creationId="{61C0FC91-01A0-215F-B6B6-6C9D388641FE}"/>
          </ac:picMkLst>
        </pc:picChg>
      </pc:sldChg>
      <pc:sldChg chg="addSp delSp modSp add mod">
        <pc:chgData name="n a" userId="559782cc6e1eed06" providerId="LiveId" clId="{5D20BD96-415B-4AE7-BBB2-F50FB11A70DB}" dt="2023-04-22T03:52:29.403" v="3832" actId="1076"/>
        <pc:sldMkLst>
          <pc:docMk/>
          <pc:sldMk cId="1011550039" sldId="312"/>
        </pc:sldMkLst>
        <pc:spChg chg="mod">
          <ac:chgData name="n a" userId="559782cc6e1eed06" providerId="LiveId" clId="{5D20BD96-415B-4AE7-BBB2-F50FB11A70DB}" dt="2023-04-22T03:52:08.789" v="3827" actId="20577"/>
          <ac:spMkLst>
            <pc:docMk/>
            <pc:sldMk cId="1011550039" sldId="312"/>
            <ac:spMk id="2" creationId="{12570DED-E942-4274-A5C5-61D0403EDC64}"/>
          </ac:spMkLst>
        </pc:spChg>
        <pc:picChg chg="del">
          <ac:chgData name="n a" userId="559782cc6e1eed06" providerId="LiveId" clId="{5D20BD96-415B-4AE7-BBB2-F50FB11A70DB}" dt="2023-04-22T03:52:18.628" v="3828" actId="478"/>
          <ac:picMkLst>
            <pc:docMk/>
            <pc:sldMk cId="1011550039" sldId="312"/>
            <ac:picMk id="3" creationId="{12F032F5-8CC1-27D8-68BC-1A75F5C1B20E}"/>
          </ac:picMkLst>
        </pc:picChg>
        <pc:picChg chg="add mod">
          <ac:chgData name="n a" userId="559782cc6e1eed06" providerId="LiveId" clId="{5D20BD96-415B-4AE7-BBB2-F50FB11A70DB}" dt="2023-04-22T03:52:29.403" v="3832" actId="1076"/>
          <ac:picMkLst>
            <pc:docMk/>
            <pc:sldMk cId="1011550039" sldId="312"/>
            <ac:picMk id="4" creationId="{CA8904CA-03D8-CF06-53CC-1D9D20F5EB51}"/>
          </ac:picMkLst>
        </pc:picChg>
      </pc:sldChg>
      <pc:sldChg chg="modSp mod">
        <pc:chgData name="n a" userId="559782cc6e1eed06" providerId="LiveId" clId="{5D20BD96-415B-4AE7-BBB2-F50FB11A70DB}" dt="2023-04-22T04:00:44.598" v="4194" actId="20577"/>
        <pc:sldMkLst>
          <pc:docMk/>
          <pc:sldMk cId="750712068" sldId="313"/>
        </pc:sldMkLst>
        <pc:spChg chg="mod">
          <ac:chgData name="n a" userId="559782cc6e1eed06" providerId="LiveId" clId="{5D20BD96-415B-4AE7-BBB2-F50FB11A70DB}" dt="2023-04-22T04:00:25.671" v="4189" actId="20577"/>
          <ac:spMkLst>
            <pc:docMk/>
            <pc:sldMk cId="750712068" sldId="313"/>
            <ac:spMk id="2" creationId="{07C8198B-61B4-490F-AA97-99CFA2CF3622}"/>
          </ac:spMkLst>
        </pc:spChg>
        <pc:spChg chg="mod">
          <ac:chgData name="n a" userId="559782cc6e1eed06" providerId="LiveId" clId="{5D20BD96-415B-4AE7-BBB2-F50FB11A70DB}" dt="2023-04-22T04:00:44.598" v="4194" actId="20577"/>
          <ac:spMkLst>
            <pc:docMk/>
            <pc:sldMk cId="750712068" sldId="313"/>
            <ac:spMk id="3" creationId="{96B87C98-6E1F-4B38-91BE-8941A7E9C93B}"/>
          </ac:spMkLst>
        </pc:spChg>
      </pc:sldChg>
      <pc:sldChg chg="modSp mod">
        <pc:chgData name="n a" userId="559782cc6e1eed06" providerId="LiveId" clId="{5D20BD96-415B-4AE7-BBB2-F50FB11A70DB}" dt="2023-04-22T04:09:57.664" v="4564" actId="20577"/>
        <pc:sldMkLst>
          <pc:docMk/>
          <pc:sldMk cId="834365936" sldId="314"/>
        </pc:sldMkLst>
        <pc:spChg chg="mod">
          <ac:chgData name="n a" userId="559782cc6e1eed06" providerId="LiveId" clId="{5D20BD96-415B-4AE7-BBB2-F50FB11A70DB}" dt="2023-04-22T04:09:57.664" v="4564" actId="20577"/>
          <ac:spMkLst>
            <pc:docMk/>
            <pc:sldMk cId="834365936" sldId="314"/>
            <ac:spMk id="3" creationId="{6442417C-5E52-AB6D-8D1B-70839F3CA66E}"/>
          </ac:spMkLst>
        </pc:spChg>
      </pc:sldChg>
      <pc:sldChg chg="addSp delSp modSp add mod">
        <pc:chgData name="n a" userId="559782cc6e1eed06" providerId="LiveId" clId="{5D20BD96-415B-4AE7-BBB2-F50FB11A70DB}" dt="2023-04-22T04:01:35.784" v="4200" actId="1076"/>
        <pc:sldMkLst>
          <pc:docMk/>
          <pc:sldMk cId="1472516237" sldId="315"/>
        </pc:sldMkLst>
        <pc:picChg chg="del">
          <ac:chgData name="n a" userId="559782cc6e1eed06" providerId="LiveId" clId="{5D20BD96-415B-4AE7-BBB2-F50FB11A70DB}" dt="2023-04-22T04:01:24.631" v="4197" actId="478"/>
          <ac:picMkLst>
            <pc:docMk/>
            <pc:sldMk cId="1472516237" sldId="315"/>
            <ac:picMk id="3" creationId="{12F032F5-8CC1-27D8-68BC-1A75F5C1B20E}"/>
          </ac:picMkLst>
        </pc:picChg>
        <pc:picChg chg="add mod">
          <ac:chgData name="n a" userId="559782cc6e1eed06" providerId="LiveId" clId="{5D20BD96-415B-4AE7-BBB2-F50FB11A70DB}" dt="2023-04-22T04:01:35.784" v="4200" actId="1076"/>
          <ac:picMkLst>
            <pc:docMk/>
            <pc:sldMk cId="1472516237" sldId="315"/>
            <ac:picMk id="4" creationId="{AFBFD779-6954-2B6A-45D9-4301FC5BF7B7}"/>
          </ac:picMkLst>
        </pc:picChg>
      </pc:sldChg>
      <pc:sldChg chg="addSp delSp modSp mod">
        <pc:chgData name="n a" userId="559782cc6e1eed06" providerId="LiveId" clId="{5D20BD96-415B-4AE7-BBB2-F50FB11A70DB}" dt="2023-04-22T04:02:28.388" v="4209" actId="1076"/>
        <pc:sldMkLst>
          <pc:docMk/>
          <pc:sldMk cId="1799835316" sldId="316"/>
        </pc:sldMkLst>
        <pc:spChg chg="mod">
          <ac:chgData name="n a" userId="559782cc6e1eed06" providerId="LiveId" clId="{5D20BD96-415B-4AE7-BBB2-F50FB11A70DB}" dt="2023-04-22T04:02:10.326" v="4206" actId="20577"/>
          <ac:spMkLst>
            <pc:docMk/>
            <pc:sldMk cId="1799835316" sldId="316"/>
            <ac:spMk id="2" creationId="{12570DED-E942-4274-A5C5-61D0403EDC64}"/>
          </ac:spMkLst>
        </pc:spChg>
        <pc:picChg chg="add mod">
          <ac:chgData name="n a" userId="559782cc6e1eed06" providerId="LiveId" clId="{5D20BD96-415B-4AE7-BBB2-F50FB11A70DB}" dt="2023-04-22T04:02:28.388" v="4209" actId="1076"/>
          <ac:picMkLst>
            <pc:docMk/>
            <pc:sldMk cId="1799835316" sldId="316"/>
            <ac:picMk id="3" creationId="{39FDCF1B-BD10-17FB-7F8E-94A64C92AA77}"/>
          </ac:picMkLst>
        </pc:picChg>
        <pc:picChg chg="del">
          <ac:chgData name="n a" userId="559782cc6e1eed06" providerId="LiveId" clId="{5D20BD96-415B-4AE7-BBB2-F50FB11A70DB}" dt="2023-04-22T04:02:19.773" v="4207" actId="478"/>
          <ac:picMkLst>
            <pc:docMk/>
            <pc:sldMk cId="1799835316" sldId="316"/>
            <ac:picMk id="4" creationId="{AFBFD779-6954-2B6A-45D9-4301FC5BF7B7}"/>
          </ac:picMkLst>
        </pc:picChg>
      </pc:sldChg>
      <pc:sldChg chg="modSp add mod">
        <pc:chgData name="n a" userId="559782cc6e1eed06" providerId="LiveId" clId="{5D20BD96-415B-4AE7-BBB2-F50FB11A70DB}" dt="2023-04-22T04:11:34.079" v="4636" actId="20577"/>
        <pc:sldMkLst>
          <pc:docMk/>
          <pc:sldMk cId="2573060550" sldId="317"/>
        </pc:sldMkLst>
        <pc:spChg chg="mod">
          <ac:chgData name="n a" userId="559782cc6e1eed06" providerId="LiveId" clId="{5D20BD96-415B-4AE7-BBB2-F50FB11A70DB}" dt="2023-04-22T04:11:22.383" v="4632" actId="20577"/>
          <ac:spMkLst>
            <pc:docMk/>
            <pc:sldMk cId="2573060550" sldId="317"/>
            <ac:spMk id="2" creationId="{07C8198B-61B4-490F-AA97-99CFA2CF3622}"/>
          </ac:spMkLst>
        </pc:spChg>
        <pc:spChg chg="mod">
          <ac:chgData name="n a" userId="559782cc6e1eed06" providerId="LiveId" clId="{5D20BD96-415B-4AE7-BBB2-F50FB11A70DB}" dt="2023-04-22T04:11:34.079" v="4636" actId="20577"/>
          <ac:spMkLst>
            <pc:docMk/>
            <pc:sldMk cId="2573060550" sldId="317"/>
            <ac:spMk id="3" creationId="{96B87C98-6E1F-4B38-91BE-8941A7E9C93B}"/>
          </ac:spMkLst>
        </pc:spChg>
      </pc:sldChg>
      <pc:sldChg chg="modSp add mod">
        <pc:chgData name="n a" userId="559782cc6e1eed06" providerId="LiveId" clId="{5D20BD96-415B-4AE7-BBB2-F50FB11A70DB}" dt="2023-04-22T04:17:27.532" v="5012" actId="20577"/>
        <pc:sldMkLst>
          <pc:docMk/>
          <pc:sldMk cId="927516377" sldId="318"/>
        </pc:sldMkLst>
        <pc:spChg chg="mod">
          <ac:chgData name="n a" userId="559782cc6e1eed06" providerId="LiveId" clId="{5D20BD96-415B-4AE7-BBB2-F50FB11A70DB}" dt="2023-04-22T04:17:27.532" v="5012" actId="20577"/>
          <ac:spMkLst>
            <pc:docMk/>
            <pc:sldMk cId="927516377" sldId="318"/>
            <ac:spMk id="3" creationId="{6442417C-5E52-AB6D-8D1B-70839F3CA66E}"/>
          </ac:spMkLst>
        </pc:spChg>
      </pc:sldChg>
      <pc:sldChg chg="addSp delSp modSp mod">
        <pc:chgData name="n a" userId="559782cc6e1eed06" providerId="LiveId" clId="{5D20BD96-415B-4AE7-BBB2-F50FB11A70DB}" dt="2023-04-22T04:13:41.171" v="4658" actId="1076"/>
        <pc:sldMkLst>
          <pc:docMk/>
          <pc:sldMk cId="1694663615" sldId="319"/>
        </pc:sldMkLst>
        <pc:spChg chg="mod">
          <ac:chgData name="n a" userId="559782cc6e1eed06" providerId="LiveId" clId="{5D20BD96-415B-4AE7-BBB2-F50FB11A70DB}" dt="2023-04-22T04:13:28.862" v="4655" actId="20577"/>
          <ac:spMkLst>
            <pc:docMk/>
            <pc:sldMk cId="1694663615" sldId="319"/>
            <ac:spMk id="2" creationId="{12570DED-E942-4274-A5C5-61D0403EDC64}"/>
          </ac:spMkLst>
        </pc:spChg>
        <pc:picChg chg="add mod">
          <ac:chgData name="n a" userId="559782cc6e1eed06" providerId="LiveId" clId="{5D20BD96-415B-4AE7-BBB2-F50FB11A70DB}" dt="2023-04-22T04:13:41.171" v="4658" actId="1076"/>
          <ac:picMkLst>
            <pc:docMk/>
            <pc:sldMk cId="1694663615" sldId="319"/>
            <ac:picMk id="3" creationId="{7A0B175E-EBDB-F4E4-55C7-96031C0286BC}"/>
          </ac:picMkLst>
        </pc:picChg>
        <pc:picChg chg="del">
          <ac:chgData name="n a" userId="559782cc6e1eed06" providerId="LiveId" clId="{5D20BD96-415B-4AE7-BBB2-F50FB11A70DB}" dt="2023-04-22T04:13:36.677" v="4656" actId="478"/>
          <ac:picMkLst>
            <pc:docMk/>
            <pc:sldMk cId="1694663615" sldId="319"/>
            <ac:picMk id="4" creationId="{AFBFD779-6954-2B6A-45D9-4301FC5BF7B7}"/>
          </ac:picMkLst>
        </pc:picChg>
      </pc:sldChg>
      <pc:sldChg chg="modSp add mod">
        <pc:chgData name="n a" userId="559782cc6e1eed06" providerId="LiveId" clId="{5D20BD96-415B-4AE7-BBB2-F50FB11A70DB}" dt="2023-04-22T04:18:10.474" v="5043" actId="20577"/>
        <pc:sldMkLst>
          <pc:docMk/>
          <pc:sldMk cId="3309574802" sldId="320"/>
        </pc:sldMkLst>
        <pc:spChg chg="mod">
          <ac:chgData name="n a" userId="559782cc6e1eed06" providerId="LiveId" clId="{5D20BD96-415B-4AE7-BBB2-F50FB11A70DB}" dt="2023-04-22T04:18:10.474" v="5043" actId="20577"/>
          <ac:spMkLst>
            <pc:docMk/>
            <pc:sldMk cId="3309574802" sldId="320"/>
            <ac:spMk id="2" creationId="{07C8198B-61B4-490F-AA97-99CFA2CF3622}"/>
          </ac:spMkLst>
        </pc:spChg>
        <pc:spChg chg="mod">
          <ac:chgData name="n a" userId="559782cc6e1eed06" providerId="LiveId" clId="{5D20BD96-415B-4AE7-BBB2-F50FB11A70DB}" dt="2023-04-22T04:18:00.682" v="5018" actId="20577"/>
          <ac:spMkLst>
            <pc:docMk/>
            <pc:sldMk cId="3309574802" sldId="320"/>
            <ac:spMk id="3" creationId="{96B87C98-6E1F-4B38-91BE-8941A7E9C93B}"/>
          </ac:spMkLst>
        </pc:spChg>
      </pc:sldChg>
      <pc:sldChg chg="modSp add mod">
        <pc:chgData name="n a" userId="559782cc6e1eed06" providerId="LiveId" clId="{5D20BD96-415B-4AE7-BBB2-F50FB11A70DB}" dt="2023-04-22T04:21:46.833" v="5382" actId="20577"/>
        <pc:sldMkLst>
          <pc:docMk/>
          <pc:sldMk cId="3308093442" sldId="321"/>
        </pc:sldMkLst>
        <pc:spChg chg="mod">
          <ac:chgData name="n a" userId="559782cc6e1eed06" providerId="LiveId" clId="{5D20BD96-415B-4AE7-BBB2-F50FB11A70DB}" dt="2023-04-22T04:21:46.833" v="5382" actId="20577"/>
          <ac:spMkLst>
            <pc:docMk/>
            <pc:sldMk cId="3308093442" sldId="321"/>
            <ac:spMk id="3" creationId="{6442417C-5E52-AB6D-8D1B-70839F3CA66E}"/>
          </ac:spMkLst>
        </pc:spChg>
      </pc:sldChg>
      <pc:sldChg chg="modSp add del mod">
        <pc:chgData name="n a" userId="559782cc6e1eed06" providerId="LiveId" clId="{5D20BD96-415B-4AE7-BBB2-F50FB11A70DB}" dt="2023-04-22T04:24:40.136" v="5554" actId="47"/>
        <pc:sldMkLst>
          <pc:docMk/>
          <pc:sldMk cId="960710899" sldId="322"/>
        </pc:sldMkLst>
        <pc:spChg chg="mod">
          <ac:chgData name="n a" userId="559782cc6e1eed06" providerId="LiveId" clId="{5D20BD96-415B-4AE7-BBB2-F50FB11A70DB}" dt="2023-04-22T04:22:51.223" v="5403" actId="20577"/>
          <ac:spMkLst>
            <pc:docMk/>
            <pc:sldMk cId="960710899" sldId="322"/>
            <ac:spMk id="2" creationId="{12570DED-E942-4274-A5C5-61D0403EDC64}"/>
          </ac:spMkLst>
        </pc:spChg>
      </pc:sldChg>
      <pc:sldChg chg="modSp add mod">
        <pc:chgData name="n a" userId="559782cc6e1eed06" providerId="LiveId" clId="{5D20BD96-415B-4AE7-BBB2-F50FB11A70DB}" dt="2023-04-22T04:33:07.846" v="6583" actId="20577"/>
        <pc:sldMkLst>
          <pc:docMk/>
          <pc:sldMk cId="842882088" sldId="323"/>
        </pc:sldMkLst>
        <pc:spChg chg="mod">
          <ac:chgData name="n a" userId="559782cc6e1eed06" providerId="LiveId" clId="{5D20BD96-415B-4AE7-BBB2-F50FB11A70DB}" dt="2023-04-22T04:26:27.541" v="5743" actId="20577"/>
          <ac:spMkLst>
            <pc:docMk/>
            <pc:sldMk cId="842882088" sldId="323"/>
            <ac:spMk id="2" creationId="{12570DED-E942-4274-A5C5-61D0403EDC64}"/>
          </ac:spMkLst>
        </pc:spChg>
        <pc:spChg chg="mod">
          <ac:chgData name="n a" userId="559782cc6e1eed06" providerId="LiveId" clId="{5D20BD96-415B-4AE7-BBB2-F50FB11A70DB}" dt="2023-04-22T04:33:07.846" v="6583" actId="20577"/>
          <ac:spMkLst>
            <pc:docMk/>
            <pc:sldMk cId="842882088" sldId="323"/>
            <ac:spMk id="7" creationId="{FADDAB32-E602-42AB-85E5-81A683738955}"/>
          </ac:spMkLst>
        </pc:spChg>
      </pc:sldChg>
      <pc:sldChg chg="modSp add mod">
        <pc:chgData name="n a" userId="559782cc6e1eed06" providerId="LiveId" clId="{5D20BD96-415B-4AE7-BBB2-F50FB11A70DB}" dt="2023-04-22T04:38:17.842" v="7079" actId="12"/>
        <pc:sldMkLst>
          <pc:docMk/>
          <pc:sldMk cId="565118133" sldId="324"/>
        </pc:sldMkLst>
        <pc:spChg chg="mod">
          <ac:chgData name="n a" userId="559782cc6e1eed06" providerId="LiveId" clId="{5D20BD96-415B-4AE7-BBB2-F50FB11A70DB}" dt="2023-04-22T04:38:17.842" v="7079" actId="12"/>
          <ac:spMkLst>
            <pc:docMk/>
            <pc:sldMk cId="565118133" sldId="324"/>
            <ac:spMk id="7" creationId="{FADDAB32-E602-42AB-85E5-81A683738955}"/>
          </ac:spMkLst>
        </pc:spChg>
      </pc:sldChg>
      <pc:sldChg chg="modSp add mod ord">
        <pc:chgData name="n a" userId="559782cc6e1eed06" providerId="LiveId" clId="{5D20BD96-415B-4AE7-BBB2-F50FB11A70DB}" dt="2023-04-22T04:30:19.330" v="6202" actId="20577"/>
        <pc:sldMkLst>
          <pc:docMk/>
          <pc:sldMk cId="715952011" sldId="325"/>
        </pc:sldMkLst>
        <pc:spChg chg="mod">
          <ac:chgData name="n a" userId="559782cc6e1eed06" providerId="LiveId" clId="{5D20BD96-415B-4AE7-BBB2-F50FB11A70DB}" dt="2023-04-22T04:26:17.397" v="5722" actId="20577"/>
          <ac:spMkLst>
            <pc:docMk/>
            <pc:sldMk cId="715952011" sldId="325"/>
            <ac:spMk id="2" creationId="{12570DED-E942-4274-A5C5-61D0403EDC64}"/>
          </ac:spMkLst>
        </pc:spChg>
        <pc:spChg chg="mod">
          <ac:chgData name="n a" userId="559782cc6e1eed06" providerId="LiveId" clId="{5D20BD96-415B-4AE7-BBB2-F50FB11A70DB}" dt="2023-04-22T04:30:19.330" v="6202" actId="20577"/>
          <ac:spMkLst>
            <pc:docMk/>
            <pc:sldMk cId="715952011" sldId="325"/>
            <ac:spMk id="7" creationId="{FADDAB32-E602-42AB-85E5-81A683738955}"/>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136567-D4C2-4317-899D-9A86DB680379}"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03A5E6F-EEC8-48F9-9EEC-D992A2B3D8EE}">
      <dgm:prSet/>
      <dgm:spPr/>
      <dgm:t>
        <a:bodyPr/>
        <a:lstStyle/>
        <a:p>
          <a:pPr>
            <a:defRPr b="1"/>
          </a:pPr>
          <a:r>
            <a:rPr lang="en-US" dirty="0"/>
            <a:t>Discuss the results and comment on the sources of error. </a:t>
          </a:r>
        </a:p>
      </dgm:t>
    </dgm:pt>
    <dgm:pt modelId="{8A7D4895-E765-4529-BA12-53976AA19EE7}" type="parTrans" cxnId="{EAC26729-70A5-44E2-B985-504CD16D3C25}">
      <dgm:prSet/>
      <dgm:spPr/>
      <dgm:t>
        <a:bodyPr/>
        <a:lstStyle/>
        <a:p>
          <a:endParaRPr lang="en-US"/>
        </a:p>
      </dgm:t>
    </dgm:pt>
    <dgm:pt modelId="{275AE707-7A3D-4BA5-B5CC-43ABC0B9579C}" type="sibTrans" cxnId="{EAC26729-70A5-44E2-B985-504CD16D3C25}">
      <dgm:prSet/>
      <dgm:spPr/>
      <dgm:t>
        <a:bodyPr/>
        <a:lstStyle/>
        <a:p>
          <a:endParaRPr lang="en-US"/>
        </a:p>
      </dgm:t>
    </dgm:pt>
    <dgm:pt modelId="{5BDDD1A3-F2A0-4DBA-9FD3-686A332C1C37}">
      <dgm:prSet/>
      <dgm:spPr/>
      <dgm:t>
        <a:bodyPr/>
        <a:lstStyle/>
        <a:p>
          <a:r>
            <a:rPr lang="en-US" dirty="0"/>
            <a:t>Answer:  </a:t>
          </a:r>
        </a:p>
        <a:p>
          <a:r>
            <a:rPr lang="en-US" dirty="0"/>
            <a:t>     The results kind of surprised me. I expected to be a lot closer to the originally measured 30 cm. During my first try rolling the encoder I felt it slipping a little and decided to wrap a rubber band around it to increase the traction. </a:t>
          </a:r>
        </a:p>
        <a:p>
          <a:r>
            <a:rPr lang="en-US" dirty="0"/>
            <a:t>     I recorded this botched first data anyway, 78 pulses on the encoder, and out of curiosity I calculated the results. Without the rubber band my object is 2.6 cm in diameter, 1.3 cm in radius. Still using the 30 cm measured with the ruler, I calculated a rolling distance of 21.2 cm and a 29.3 % difference. </a:t>
          </a:r>
        </a:p>
        <a:p>
          <a:r>
            <a:rPr lang="en-US" dirty="0"/>
            <a:t>     This shows me that traction is important when measuring in this method. Other factors that could cause a problem could be attempting to roll the encoder too fast or even in a curved line may interrupt the rolling and cause anomalies.</a:t>
          </a:r>
        </a:p>
      </dgm:t>
    </dgm:pt>
    <dgm:pt modelId="{9BC147F8-69E2-4D0C-BEFC-92331D5AE1BF}" type="parTrans" cxnId="{81486D41-0A0E-402D-BD22-82AFBF490549}">
      <dgm:prSet/>
      <dgm:spPr/>
      <dgm:t>
        <a:bodyPr/>
        <a:lstStyle/>
        <a:p>
          <a:endParaRPr lang="en-US"/>
        </a:p>
      </dgm:t>
    </dgm:pt>
    <dgm:pt modelId="{573832A3-693C-447F-8980-6261366A2E7C}" type="sibTrans" cxnId="{81486D41-0A0E-402D-BD22-82AFBF490549}">
      <dgm:prSet/>
      <dgm:spPr/>
      <dgm:t>
        <a:bodyPr/>
        <a:lstStyle/>
        <a:p>
          <a:endParaRPr lang="en-US"/>
        </a:p>
      </dgm:t>
    </dgm:pt>
    <dgm:pt modelId="{955ABBBF-7DCA-4B68-8989-34EFDDDC3DAF}">
      <dgm:prSet/>
      <dgm:spPr/>
      <dgm:t>
        <a:bodyPr/>
        <a:lstStyle/>
        <a:p>
          <a:pPr>
            <a:defRPr b="1"/>
          </a:pPr>
          <a:r>
            <a:rPr lang="en-US" dirty="0"/>
            <a:t>What are some applications of this measuring technique? Could this measuring system be used to measure surfaces that are not flat?</a:t>
          </a:r>
        </a:p>
      </dgm:t>
    </dgm:pt>
    <dgm:pt modelId="{E4CF3E57-F569-48E5-9C06-C6E5962D76C4}" type="parTrans" cxnId="{9F044921-7520-4552-B1DE-7908686EBDD6}">
      <dgm:prSet/>
      <dgm:spPr/>
      <dgm:t>
        <a:bodyPr/>
        <a:lstStyle/>
        <a:p>
          <a:endParaRPr lang="en-US"/>
        </a:p>
      </dgm:t>
    </dgm:pt>
    <dgm:pt modelId="{B87EF7E5-EBAA-41CF-95C3-9DF951C69F4D}" type="sibTrans" cxnId="{9F044921-7520-4552-B1DE-7908686EBDD6}">
      <dgm:prSet/>
      <dgm:spPr/>
      <dgm:t>
        <a:bodyPr/>
        <a:lstStyle/>
        <a:p>
          <a:endParaRPr lang="en-US"/>
        </a:p>
      </dgm:t>
    </dgm:pt>
    <dgm:pt modelId="{DE5E0DB4-714E-4DD2-851D-EA68044F98AC}">
      <dgm:prSet/>
      <dgm:spPr/>
      <dgm:t>
        <a:bodyPr/>
        <a:lstStyle/>
        <a:p>
          <a:r>
            <a:rPr lang="en-US" dirty="0"/>
            <a:t>Answer:</a:t>
          </a:r>
        </a:p>
        <a:p>
          <a:r>
            <a:rPr lang="en-US" dirty="0"/>
            <a:t>     One application is measuring linear feet in machinery. Rollers of specific diameters are used to calculate size for many automated cutting machines. I have personally used a rolling measurer to measure and mark for visualizing new buildings before they are placed. I have used them to measure for different types of installation of wires and pipes. Some police officers use this system to measure at scenes of accidents.</a:t>
          </a:r>
        </a:p>
        <a:p>
          <a:r>
            <a:rPr lang="en-US" dirty="0"/>
            <a:t>     The question asks about measuring surfaces that are not flat and most of the ground around here isn’t flat so I would say yes. This measuring system can be used to measure anything that will cause the measuring roller to rotate. I have used this system on very uneven ground, over gravel and grass, and in hallways and driveways. </a:t>
          </a:r>
        </a:p>
      </dgm:t>
    </dgm:pt>
    <dgm:pt modelId="{CD6EDD08-6B5D-4D14-997A-B9AE1C1DB8B2}" type="parTrans" cxnId="{7308195A-0CA6-4B8A-B82F-537E9CBBD09B}">
      <dgm:prSet/>
      <dgm:spPr/>
      <dgm:t>
        <a:bodyPr/>
        <a:lstStyle/>
        <a:p>
          <a:endParaRPr lang="en-US"/>
        </a:p>
      </dgm:t>
    </dgm:pt>
    <dgm:pt modelId="{4AA354EC-963F-4879-8BAF-549E4F514A42}" type="sibTrans" cxnId="{7308195A-0CA6-4B8A-B82F-537E9CBBD09B}">
      <dgm:prSet/>
      <dgm:spPr/>
      <dgm:t>
        <a:bodyPr/>
        <a:lstStyle/>
        <a:p>
          <a:endParaRPr lang="en-US"/>
        </a:p>
      </dgm:t>
    </dgm:pt>
    <dgm:pt modelId="{75150B63-1171-4277-9962-80AC6974CC55}" type="pres">
      <dgm:prSet presAssocID="{8C136567-D4C2-4317-899D-9A86DB680379}" presName="root" presStyleCnt="0">
        <dgm:presLayoutVars>
          <dgm:dir/>
          <dgm:resizeHandles val="exact"/>
        </dgm:presLayoutVars>
      </dgm:prSet>
      <dgm:spPr/>
    </dgm:pt>
    <dgm:pt modelId="{1438F114-7D2B-433E-8A7F-ED0BDBFE75EE}" type="pres">
      <dgm:prSet presAssocID="{503A5E6F-EEC8-48F9-9EEC-D992A2B3D8EE}" presName="compNode" presStyleCnt="0"/>
      <dgm:spPr/>
    </dgm:pt>
    <dgm:pt modelId="{F06CB3B8-BA2E-448E-9B6B-13EF88B076C1}" type="pres">
      <dgm:prSet presAssocID="{503A5E6F-EEC8-48F9-9EEC-D992A2B3D8EE}" presName="iconRect" presStyleLbl="node1" presStyleIdx="0" presStyleCnt="2" custLinFactY="-15620" custLinFactNeighborX="-17611" custLinFactNeighborY="-10000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1FF21369-CDE6-40E5-B1A8-1395F06EDB80}" type="pres">
      <dgm:prSet presAssocID="{503A5E6F-EEC8-48F9-9EEC-D992A2B3D8EE}" presName="iconSpace" presStyleCnt="0"/>
      <dgm:spPr/>
    </dgm:pt>
    <dgm:pt modelId="{3A3C019E-5017-4715-B031-0B4F88D6012E}" type="pres">
      <dgm:prSet presAssocID="{503A5E6F-EEC8-48F9-9EEC-D992A2B3D8EE}" presName="parTx" presStyleLbl="revTx" presStyleIdx="0" presStyleCnt="4" custScaleX="76730" custScaleY="72734" custLinFactY="-200000" custLinFactNeighborX="20720" custLinFactNeighborY="-244388">
        <dgm:presLayoutVars>
          <dgm:chMax val="0"/>
          <dgm:chPref val="0"/>
        </dgm:presLayoutVars>
      </dgm:prSet>
      <dgm:spPr/>
    </dgm:pt>
    <dgm:pt modelId="{A532EC43-C2D9-4053-9C5E-89B69D01F652}" type="pres">
      <dgm:prSet presAssocID="{503A5E6F-EEC8-48F9-9EEC-D992A2B3D8EE}" presName="txSpace" presStyleCnt="0"/>
      <dgm:spPr/>
    </dgm:pt>
    <dgm:pt modelId="{A221C508-D92A-48D2-A667-039472EF3952}" type="pres">
      <dgm:prSet presAssocID="{503A5E6F-EEC8-48F9-9EEC-D992A2B3D8EE}" presName="desTx" presStyleLbl="revTx" presStyleIdx="1" presStyleCnt="4" custScaleX="88549" custScaleY="2000000" custLinFactY="-22300000" custLinFactNeighborX="6577" custLinFactNeighborY="-22386143">
        <dgm:presLayoutVars/>
      </dgm:prSet>
      <dgm:spPr/>
    </dgm:pt>
    <dgm:pt modelId="{A968E1DE-52AE-4D11-949A-0AEFC99294ED}" type="pres">
      <dgm:prSet presAssocID="{275AE707-7A3D-4BA5-B5CC-43ABC0B9579C}" presName="sibTrans" presStyleCnt="0"/>
      <dgm:spPr/>
    </dgm:pt>
    <dgm:pt modelId="{6E073886-D838-41C2-9133-2AFACBD1C48E}" type="pres">
      <dgm:prSet presAssocID="{955ABBBF-7DCA-4B68-8989-34EFDDDC3DAF}" presName="compNode" presStyleCnt="0"/>
      <dgm:spPr/>
    </dgm:pt>
    <dgm:pt modelId="{BE29BE65-F705-4EEF-8AF8-E264B5A326BD}" type="pres">
      <dgm:prSet presAssocID="{955ABBBF-7DCA-4B68-8989-34EFDDDC3DAF}" presName="iconRect" presStyleLbl="node1" presStyleIdx="1" presStyleCnt="2" custLinFactNeighborX="-55855" custLinFactNeighborY="-7204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uler"/>
        </a:ext>
      </dgm:extLst>
    </dgm:pt>
    <dgm:pt modelId="{BB4472E5-1456-42C4-B1D0-193955647E13}" type="pres">
      <dgm:prSet presAssocID="{955ABBBF-7DCA-4B68-8989-34EFDDDC3DAF}" presName="iconSpace" presStyleCnt="0"/>
      <dgm:spPr/>
    </dgm:pt>
    <dgm:pt modelId="{7F1ACDEB-2C2A-4A0B-9C58-129BFD0677CF}" type="pres">
      <dgm:prSet presAssocID="{955ABBBF-7DCA-4B68-8989-34EFDDDC3DAF}" presName="parTx" presStyleLbl="revTx" presStyleIdx="2" presStyleCnt="4" custScaleX="96608" custLinFactY="-135091" custLinFactNeighborX="16559" custLinFactNeighborY="-200000">
        <dgm:presLayoutVars>
          <dgm:chMax val="0"/>
          <dgm:chPref val="0"/>
        </dgm:presLayoutVars>
      </dgm:prSet>
      <dgm:spPr/>
    </dgm:pt>
    <dgm:pt modelId="{B5EBA307-89B7-4886-91A3-216BE5154A6A}" type="pres">
      <dgm:prSet presAssocID="{955ABBBF-7DCA-4B68-8989-34EFDDDC3DAF}" presName="txSpace" presStyleCnt="0"/>
      <dgm:spPr/>
    </dgm:pt>
    <dgm:pt modelId="{CD86F0D0-D346-4977-9650-37F50BD3104C}" type="pres">
      <dgm:prSet presAssocID="{955ABBBF-7DCA-4B68-8989-34EFDDDC3DAF}" presName="desTx" presStyleLbl="revTx" presStyleIdx="3" presStyleCnt="4" custScaleY="2000000" custLinFactY="-22801687" custLinFactNeighborX="6090" custLinFactNeighborY="-22900000">
        <dgm:presLayoutVars/>
      </dgm:prSet>
      <dgm:spPr/>
    </dgm:pt>
  </dgm:ptLst>
  <dgm:cxnLst>
    <dgm:cxn modelId="{B9C8CE1B-8449-4E08-A490-700017DFF60A}" type="presOf" srcId="{955ABBBF-7DCA-4B68-8989-34EFDDDC3DAF}" destId="{7F1ACDEB-2C2A-4A0B-9C58-129BFD0677CF}" srcOrd="0" destOrd="0" presId="urn:microsoft.com/office/officeart/2018/2/layout/IconLabelDescriptionList"/>
    <dgm:cxn modelId="{9F044921-7520-4552-B1DE-7908686EBDD6}" srcId="{8C136567-D4C2-4317-899D-9A86DB680379}" destId="{955ABBBF-7DCA-4B68-8989-34EFDDDC3DAF}" srcOrd="1" destOrd="0" parTransId="{E4CF3E57-F569-48E5-9C06-C6E5962D76C4}" sibTransId="{B87EF7E5-EBAA-41CF-95C3-9DF951C69F4D}"/>
    <dgm:cxn modelId="{B614C327-9EFD-48FC-877D-482FDA00866F}" type="presOf" srcId="{DE5E0DB4-714E-4DD2-851D-EA68044F98AC}" destId="{CD86F0D0-D346-4977-9650-37F50BD3104C}" srcOrd="0" destOrd="0" presId="urn:microsoft.com/office/officeart/2018/2/layout/IconLabelDescriptionList"/>
    <dgm:cxn modelId="{EAC26729-70A5-44E2-B985-504CD16D3C25}" srcId="{8C136567-D4C2-4317-899D-9A86DB680379}" destId="{503A5E6F-EEC8-48F9-9EEC-D992A2B3D8EE}" srcOrd="0" destOrd="0" parTransId="{8A7D4895-E765-4529-BA12-53976AA19EE7}" sibTransId="{275AE707-7A3D-4BA5-B5CC-43ABC0B9579C}"/>
    <dgm:cxn modelId="{81486D41-0A0E-402D-BD22-82AFBF490549}" srcId="{503A5E6F-EEC8-48F9-9EEC-D992A2B3D8EE}" destId="{5BDDD1A3-F2A0-4DBA-9FD3-686A332C1C37}" srcOrd="0" destOrd="0" parTransId="{9BC147F8-69E2-4D0C-BEFC-92331D5AE1BF}" sibTransId="{573832A3-693C-447F-8980-6261366A2E7C}"/>
    <dgm:cxn modelId="{5831F048-3818-4C1C-B3C6-7CF81862982D}" type="presOf" srcId="{503A5E6F-EEC8-48F9-9EEC-D992A2B3D8EE}" destId="{3A3C019E-5017-4715-B031-0B4F88D6012E}" srcOrd="0" destOrd="0" presId="urn:microsoft.com/office/officeart/2018/2/layout/IconLabelDescriptionList"/>
    <dgm:cxn modelId="{0EB70050-6766-4E89-92BB-A96C5A08F27F}" type="presOf" srcId="{5BDDD1A3-F2A0-4DBA-9FD3-686A332C1C37}" destId="{A221C508-D92A-48D2-A667-039472EF3952}" srcOrd="0" destOrd="0" presId="urn:microsoft.com/office/officeart/2018/2/layout/IconLabelDescriptionList"/>
    <dgm:cxn modelId="{7308195A-0CA6-4B8A-B82F-537E9CBBD09B}" srcId="{955ABBBF-7DCA-4B68-8989-34EFDDDC3DAF}" destId="{DE5E0DB4-714E-4DD2-851D-EA68044F98AC}" srcOrd="0" destOrd="0" parTransId="{CD6EDD08-6B5D-4D14-997A-B9AE1C1DB8B2}" sibTransId="{4AA354EC-963F-4879-8BAF-549E4F514A42}"/>
    <dgm:cxn modelId="{201EF4B6-653E-425F-AF26-53981B59A629}" type="presOf" srcId="{8C136567-D4C2-4317-899D-9A86DB680379}" destId="{75150B63-1171-4277-9962-80AC6974CC55}" srcOrd="0" destOrd="0" presId="urn:microsoft.com/office/officeart/2018/2/layout/IconLabelDescriptionList"/>
    <dgm:cxn modelId="{46CE40C5-3F46-44DD-A288-BFC0AF944FC1}" type="presParOf" srcId="{75150B63-1171-4277-9962-80AC6974CC55}" destId="{1438F114-7D2B-433E-8A7F-ED0BDBFE75EE}" srcOrd="0" destOrd="0" presId="urn:microsoft.com/office/officeart/2018/2/layout/IconLabelDescriptionList"/>
    <dgm:cxn modelId="{005771AE-BC6E-45F8-AED7-85B3289A7159}" type="presParOf" srcId="{1438F114-7D2B-433E-8A7F-ED0BDBFE75EE}" destId="{F06CB3B8-BA2E-448E-9B6B-13EF88B076C1}" srcOrd="0" destOrd="0" presId="urn:microsoft.com/office/officeart/2018/2/layout/IconLabelDescriptionList"/>
    <dgm:cxn modelId="{CC702EC6-D755-4A52-ACBA-D9AE20281F52}" type="presParOf" srcId="{1438F114-7D2B-433E-8A7F-ED0BDBFE75EE}" destId="{1FF21369-CDE6-40E5-B1A8-1395F06EDB80}" srcOrd="1" destOrd="0" presId="urn:microsoft.com/office/officeart/2018/2/layout/IconLabelDescriptionList"/>
    <dgm:cxn modelId="{0504D051-F7FE-43E0-979F-228184711B6B}" type="presParOf" srcId="{1438F114-7D2B-433E-8A7F-ED0BDBFE75EE}" destId="{3A3C019E-5017-4715-B031-0B4F88D6012E}" srcOrd="2" destOrd="0" presId="urn:microsoft.com/office/officeart/2018/2/layout/IconLabelDescriptionList"/>
    <dgm:cxn modelId="{68AEC32D-E9A7-4170-AD86-7F8F01FC194B}" type="presParOf" srcId="{1438F114-7D2B-433E-8A7F-ED0BDBFE75EE}" destId="{A532EC43-C2D9-4053-9C5E-89B69D01F652}" srcOrd="3" destOrd="0" presId="urn:microsoft.com/office/officeart/2018/2/layout/IconLabelDescriptionList"/>
    <dgm:cxn modelId="{0533F125-3464-4187-988F-9F4846812419}" type="presParOf" srcId="{1438F114-7D2B-433E-8A7F-ED0BDBFE75EE}" destId="{A221C508-D92A-48D2-A667-039472EF3952}" srcOrd="4" destOrd="0" presId="urn:microsoft.com/office/officeart/2018/2/layout/IconLabelDescriptionList"/>
    <dgm:cxn modelId="{5FF2EE36-D402-45D4-B52C-6E896EA7C960}" type="presParOf" srcId="{75150B63-1171-4277-9962-80AC6974CC55}" destId="{A968E1DE-52AE-4D11-949A-0AEFC99294ED}" srcOrd="1" destOrd="0" presId="urn:microsoft.com/office/officeart/2018/2/layout/IconLabelDescriptionList"/>
    <dgm:cxn modelId="{DE1F8A1B-9ED9-4305-8D8A-258F3EFC179E}" type="presParOf" srcId="{75150B63-1171-4277-9962-80AC6974CC55}" destId="{6E073886-D838-41C2-9133-2AFACBD1C48E}" srcOrd="2" destOrd="0" presId="urn:microsoft.com/office/officeart/2018/2/layout/IconLabelDescriptionList"/>
    <dgm:cxn modelId="{2CAE3A2C-968A-4BE8-A67E-E53CB0FCB764}" type="presParOf" srcId="{6E073886-D838-41C2-9133-2AFACBD1C48E}" destId="{BE29BE65-F705-4EEF-8AF8-E264B5A326BD}" srcOrd="0" destOrd="0" presId="urn:microsoft.com/office/officeart/2018/2/layout/IconLabelDescriptionList"/>
    <dgm:cxn modelId="{836E7BE9-84AB-4664-A192-AD0621FAE8BC}" type="presParOf" srcId="{6E073886-D838-41C2-9133-2AFACBD1C48E}" destId="{BB4472E5-1456-42C4-B1D0-193955647E13}" srcOrd="1" destOrd="0" presId="urn:microsoft.com/office/officeart/2018/2/layout/IconLabelDescriptionList"/>
    <dgm:cxn modelId="{43FB06B2-90AE-41FA-84C6-0E3930077F20}" type="presParOf" srcId="{6E073886-D838-41C2-9133-2AFACBD1C48E}" destId="{7F1ACDEB-2C2A-4A0B-9C58-129BFD0677CF}" srcOrd="2" destOrd="0" presId="urn:microsoft.com/office/officeart/2018/2/layout/IconLabelDescriptionList"/>
    <dgm:cxn modelId="{6BC110CA-DC93-4422-90C8-0E233E37F707}" type="presParOf" srcId="{6E073886-D838-41C2-9133-2AFACBD1C48E}" destId="{B5EBA307-89B7-4886-91A3-216BE5154A6A}" srcOrd="3" destOrd="0" presId="urn:microsoft.com/office/officeart/2018/2/layout/IconLabelDescriptionList"/>
    <dgm:cxn modelId="{D379720E-11EF-410A-AF7C-E4DDF6E813E1}" type="presParOf" srcId="{6E073886-D838-41C2-9133-2AFACBD1C48E}" destId="{CD86F0D0-D346-4977-9650-37F50BD3104C}"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CB3B8-BA2E-448E-9B6B-13EF88B076C1}">
      <dsp:nvSpPr>
        <dsp:cNvPr id="0" name=""/>
        <dsp:cNvSpPr/>
      </dsp:nvSpPr>
      <dsp:spPr>
        <a:xfrm>
          <a:off x="303212" y="0"/>
          <a:ext cx="1509048" cy="15090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A3C019E-5017-4715-B031-0B4F88D6012E}">
      <dsp:nvSpPr>
        <dsp:cNvPr id="0" name=""/>
        <dsp:cNvSpPr/>
      </dsp:nvSpPr>
      <dsp:spPr>
        <a:xfrm>
          <a:off x="1640406" y="857226"/>
          <a:ext cx="2540913" cy="342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a:t>Discuss the results and comment on the sources of error. </a:t>
          </a:r>
        </a:p>
      </dsp:txBody>
      <dsp:txXfrm>
        <a:off x="1640406" y="857226"/>
        <a:ext cx="2540913" cy="342472"/>
      </dsp:txXfrm>
    </dsp:sp>
    <dsp:sp modelId="{A221C508-D92A-48D2-A667-039472EF3952}">
      <dsp:nvSpPr>
        <dsp:cNvPr id="0" name=""/>
        <dsp:cNvSpPr/>
      </dsp:nvSpPr>
      <dsp:spPr>
        <a:xfrm>
          <a:off x="1039121" y="1593251"/>
          <a:ext cx="3383971" cy="79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t>Answer:  </a:t>
          </a:r>
        </a:p>
        <a:p>
          <a:pPr marL="0" lvl="0" indent="0" algn="l" defTabSz="488950">
            <a:lnSpc>
              <a:spcPct val="90000"/>
            </a:lnSpc>
            <a:spcBef>
              <a:spcPct val="0"/>
            </a:spcBef>
            <a:spcAft>
              <a:spcPct val="35000"/>
            </a:spcAft>
            <a:buNone/>
          </a:pPr>
          <a:r>
            <a:rPr lang="en-US" sz="1100" kern="1200" dirty="0"/>
            <a:t>     The results kind of surprised me. I expected to be a lot closer to the originally measured 30 cm. During my first try rolling the encoder I felt it slipping a little and decided to wrap a rubber band around it to increase the traction. </a:t>
          </a:r>
        </a:p>
        <a:p>
          <a:pPr marL="0" lvl="0" indent="0" algn="l" defTabSz="488950">
            <a:lnSpc>
              <a:spcPct val="90000"/>
            </a:lnSpc>
            <a:spcBef>
              <a:spcPct val="0"/>
            </a:spcBef>
            <a:spcAft>
              <a:spcPct val="35000"/>
            </a:spcAft>
            <a:buNone/>
          </a:pPr>
          <a:r>
            <a:rPr lang="en-US" sz="1100" kern="1200" dirty="0"/>
            <a:t>     I recorded this botched first data anyway, 78 pulses on the encoder, and out of curiosity I calculated the results. Without the rubber band my object is 2.6 cm in diameter, 1.3 cm in radius. Still using the 30 cm measured with the ruler, I calculated a rolling distance of 21.2 cm and a 29.3 % difference. </a:t>
          </a:r>
        </a:p>
        <a:p>
          <a:pPr marL="0" lvl="0" indent="0" algn="l" defTabSz="488950">
            <a:lnSpc>
              <a:spcPct val="90000"/>
            </a:lnSpc>
            <a:spcBef>
              <a:spcPct val="0"/>
            </a:spcBef>
            <a:spcAft>
              <a:spcPct val="35000"/>
            </a:spcAft>
            <a:buNone/>
          </a:pPr>
          <a:r>
            <a:rPr lang="en-US" sz="1100" kern="1200" dirty="0"/>
            <a:t>     This shows me that traction is important when measuring in this method. Other factors that could cause a problem could be attempting to roll the encoder too fast or even in a curved line may interrupt the rolling and cause anomalies.</a:t>
          </a:r>
        </a:p>
      </dsp:txBody>
      <dsp:txXfrm>
        <a:off x="1039121" y="1593251"/>
        <a:ext cx="3383971" cy="79284"/>
      </dsp:txXfrm>
    </dsp:sp>
    <dsp:sp modelId="{BE29BE65-F705-4EEF-8AF8-E264B5A326BD}">
      <dsp:nvSpPr>
        <dsp:cNvPr id="0" name=""/>
        <dsp:cNvSpPr/>
      </dsp:nvSpPr>
      <dsp:spPr>
        <a:xfrm>
          <a:off x="4792183" y="102634"/>
          <a:ext cx="1509048" cy="15090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F1ACDEB-2C2A-4A0B-9C58-129BFD0677CF}">
      <dsp:nvSpPr>
        <dsp:cNvPr id="0" name=""/>
        <dsp:cNvSpPr/>
      </dsp:nvSpPr>
      <dsp:spPr>
        <a:xfrm>
          <a:off x="6396184" y="630817"/>
          <a:ext cx="4027964" cy="646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dirty="0"/>
            <a:t>What are some applications of this measuring technique? Could this measuring system be used to measure surfaces that are not flat?</a:t>
          </a:r>
        </a:p>
      </dsp:txBody>
      <dsp:txXfrm>
        <a:off x="6396184" y="630817"/>
        <a:ext cx="4027964" cy="646734"/>
      </dsp:txXfrm>
    </dsp:sp>
    <dsp:sp modelId="{CD86F0D0-D346-4977-9650-37F50BD3104C}">
      <dsp:nvSpPr>
        <dsp:cNvPr id="0" name=""/>
        <dsp:cNvSpPr/>
      </dsp:nvSpPr>
      <dsp:spPr>
        <a:xfrm>
          <a:off x="5897636" y="1640487"/>
          <a:ext cx="4311566" cy="79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dirty="0"/>
            <a:t>Answer:</a:t>
          </a:r>
        </a:p>
        <a:p>
          <a:pPr marL="0" lvl="0" indent="0" algn="l" defTabSz="488950">
            <a:lnSpc>
              <a:spcPct val="90000"/>
            </a:lnSpc>
            <a:spcBef>
              <a:spcPct val="0"/>
            </a:spcBef>
            <a:spcAft>
              <a:spcPct val="35000"/>
            </a:spcAft>
            <a:buNone/>
          </a:pPr>
          <a:r>
            <a:rPr lang="en-US" sz="1100" kern="1200" dirty="0"/>
            <a:t>     One application is measuring linear feet in machinery. Rollers of specific diameters are used to calculate size for many automated cutting machines. I have personally used a rolling measurer to measure and mark for visualizing new buildings before they are placed. I have used them to measure for different types of installation of wires and pipes. Some police officers use this system to measure at scenes of accidents.</a:t>
          </a:r>
        </a:p>
        <a:p>
          <a:pPr marL="0" lvl="0" indent="0" algn="l" defTabSz="488950">
            <a:lnSpc>
              <a:spcPct val="90000"/>
            </a:lnSpc>
            <a:spcBef>
              <a:spcPct val="0"/>
            </a:spcBef>
            <a:spcAft>
              <a:spcPct val="35000"/>
            </a:spcAft>
            <a:buNone/>
          </a:pPr>
          <a:r>
            <a:rPr lang="en-US" sz="1100" kern="1200" dirty="0"/>
            <a:t>     The question asks about measuring surfaces that are not flat and most of the ground around here isn’t flat so I would say yes. This measuring system can be used to measure anything that will cause the measuring roller to rotate. I have used this system on very uneven ground, over gravel and grass, and in hallways and driveways. </a:t>
          </a:r>
        </a:p>
      </dsp:txBody>
      <dsp:txXfrm>
        <a:off x="5897636" y="1640487"/>
        <a:ext cx="4311566" cy="7928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708226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223737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144808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45462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991429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574BDDD-E77C-4F65-80AE-A2B49D0566BE}" type="datetimeFigureOut">
              <a:rPr lang="en-US" smtClean="0"/>
              <a:t>4/22/2023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916026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574BDDD-E77C-4F65-80AE-A2B49D0566BE}" type="datetimeFigureOut">
              <a:rPr lang="en-US" smtClean="0"/>
              <a:t>4/22/2023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500406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4259131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774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4212545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4BDDD-E77C-4F65-80AE-A2B49D0566BE}"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63244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74BDDD-E77C-4F65-80AE-A2B49D0566BE}" type="datetimeFigureOut">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66685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74BDDD-E77C-4F65-80AE-A2B49D0566BE}" type="datetimeFigureOut">
              <a:rPr lang="en-US" smtClean="0"/>
              <a:t>4/22/2023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282448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74BDDD-E77C-4F65-80AE-A2B49D0566BE}" type="datetimeFigureOut">
              <a:rPr lang="en-US" smtClean="0"/>
              <a:t>4/22/2023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742627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4BDDD-E77C-4F65-80AE-A2B49D0566BE}" type="datetimeFigureOut">
              <a:rPr lang="en-US" smtClean="0"/>
              <a:t>4/22/2023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064066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645856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34088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574BDDD-E77C-4F65-80AE-A2B49D0566BE}" type="datetimeFigureOut">
              <a:rPr lang="en-US" smtClean="0"/>
              <a:t>4/22/2023</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C689097-B4E2-4F9F-9CBE-5C04691F4EBF}" type="slidenum">
              <a:rPr lang="en-US" smtClean="0"/>
              <a:t>‹#›</a:t>
            </a:fld>
            <a:endParaRPr lang="en-US"/>
          </a:p>
        </p:txBody>
      </p:sp>
    </p:spTree>
    <p:extLst>
      <p:ext uri="{BB962C8B-B14F-4D97-AF65-F5344CB8AC3E}">
        <p14:creationId xmlns:p14="http://schemas.microsoft.com/office/powerpoint/2010/main" val="762430162"/>
      </p:ext>
    </p:extLst>
  </p:cSld>
  <p:clrMap bg1="dk1" tx1="lt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3.xml"/><Relationship Id="rId7" Type="http://schemas.openxmlformats.org/officeDocument/2006/relationships/slide" Target="slide27.xml"/><Relationship Id="rId12" Type="http://schemas.openxmlformats.org/officeDocument/2006/relationships/slide" Target="slide50.xm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slide" Target="slide49.xml"/><Relationship Id="rId5" Type="http://schemas.openxmlformats.org/officeDocument/2006/relationships/slide" Target="slide11.xml"/><Relationship Id="rId10" Type="http://schemas.openxmlformats.org/officeDocument/2006/relationships/slide" Target="slide48.xml"/><Relationship Id="rId4" Type="http://schemas.openxmlformats.org/officeDocument/2006/relationships/slide" Target="slide4.xml"/><Relationship Id="rId9" Type="http://schemas.openxmlformats.org/officeDocument/2006/relationships/slide" Target="slide4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NUL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70D81-B701-5BBB-8759-3324E7F5F95B}"/>
              </a:ext>
            </a:extLst>
          </p:cNvPr>
          <p:cNvSpPr>
            <a:spLocks noGrp="1"/>
          </p:cNvSpPr>
          <p:nvPr>
            <p:ph type="ctrTitle"/>
          </p:nvPr>
        </p:nvSpPr>
        <p:spPr>
          <a:xfrm>
            <a:off x="1296501" y="2512366"/>
            <a:ext cx="9588417" cy="1049867"/>
          </a:xfrm>
        </p:spPr>
        <p:txBody>
          <a:bodyPr/>
          <a:lstStyle/>
          <a:p>
            <a:r>
              <a:rPr lang="en-US" dirty="0"/>
              <a:t>The Projects of Applied Physics</a:t>
            </a:r>
          </a:p>
        </p:txBody>
      </p:sp>
      <p:sp>
        <p:nvSpPr>
          <p:cNvPr id="3" name="Subtitle 2">
            <a:extLst>
              <a:ext uri="{FF2B5EF4-FFF2-40B4-BE49-F238E27FC236}">
                <a16:creationId xmlns:a16="http://schemas.microsoft.com/office/drawing/2014/main" id="{D8BF4706-69BB-0F90-D8B8-48B87D4266BF}"/>
              </a:ext>
            </a:extLst>
          </p:cNvPr>
          <p:cNvSpPr>
            <a:spLocks noGrp="1"/>
          </p:cNvSpPr>
          <p:nvPr>
            <p:ph type="subTitle" idx="1"/>
          </p:nvPr>
        </p:nvSpPr>
        <p:spPr>
          <a:xfrm>
            <a:off x="1370693" y="3598339"/>
            <a:ext cx="9440034" cy="2718485"/>
          </a:xfrm>
        </p:spPr>
        <p:txBody>
          <a:bodyPr>
            <a:normAutofit/>
          </a:bodyPr>
          <a:lstStyle/>
          <a:p>
            <a:r>
              <a:rPr lang="en-US" dirty="0"/>
              <a:t>By Nicholas Allen</a:t>
            </a:r>
          </a:p>
          <a:p>
            <a:r>
              <a:rPr lang="en-US" dirty="0"/>
              <a:t>Professor Saeed Jellouli</a:t>
            </a:r>
          </a:p>
          <a:p>
            <a:r>
              <a:rPr lang="en-US" dirty="0"/>
              <a:t>DeVry University</a:t>
            </a:r>
          </a:p>
          <a:p>
            <a:r>
              <a:rPr lang="en-US" dirty="0"/>
              <a:t>Session: March 2023</a:t>
            </a:r>
          </a:p>
          <a:p>
            <a:r>
              <a:rPr lang="en-US" dirty="0"/>
              <a:t>Course ID: PHYS204</a:t>
            </a:r>
          </a:p>
        </p:txBody>
      </p:sp>
    </p:spTree>
    <p:extLst>
      <p:ext uri="{BB962C8B-B14F-4D97-AF65-F5344CB8AC3E}">
        <p14:creationId xmlns:p14="http://schemas.microsoft.com/office/powerpoint/2010/main" val="487772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61060F-A35F-3081-1EFC-D9E15FAFE5E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03747" y="1325004"/>
            <a:ext cx="8784505" cy="5333450"/>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a:xfrm>
            <a:off x="767657" y="1013995"/>
            <a:ext cx="10656684" cy="243791"/>
          </a:xfrm>
        </p:spPr>
        <p:txBody>
          <a:bodyPr>
            <a:normAutofit fontScale="55000" lnSpcReduction="20000"/>
          </a:bodyPr>
          <a:lstStyle/>
          <a:p>
            <a:pPr lvl="0" algn="ctr"/>
            <a:r>
              <a:rPr lang="en-US" dirty="0"/>
              <a:t>Arduino IDE installed and running on your computer</a:t>
            </a:r>
          </a:p>
        </p:txBody>
      </p:sp>
      <p:sp>
        <p:nvSpPr>
          <p:cNvPr id="2" name="Title 1">
            <a:extLst>
              <a:ext uri="{FF2B5EF4-FFF2-40B4-BE49-F238E27FC236}">
                <a16:creationId xmlns:a16="http://schemas.microsoft.com/office/drawing/2014/main" id="{F0661AA1-9752-AE31-6FCC-AD46221D18E9}"/>
              </a:ext>
            </a:extLst>
          </p:cNvPr>
          <p:cNvSpPr>
            <a:spLocks noGrp="1"/>
          </p:cNvSpPr>
          <p:nvPr>
            <p:ph type="title"/>
          </p:nvPr>
        </p:nvSpPr>
        <p:spPr>
          <a:xfrm>
            <a:off x="767657" y="356650"/>
            <a:ext cx="10656684" cy="692673"/>
          </a:xfrm>
        </p:spPr>
        <p:txBody>
          <a:bodyPr>
            <a:normAutofit fontScale="90000"/>
          </a:bodyPr>
          <a:lstStyle/>
          <a:p>
            <a:r>
              <a:rPr lang="en-US" sz="4400" dirty="0"/>
              <a:t>Arduino IDE Screen Shot</a:t>
            </a:r>
          </a:p>
        </p:txBody>
      </p:sp>
    </p:spTree>
    <p:extLst>
      <p:ext uri="{BB962C8B-B14F-4D97-AF65-F5344CB8AC3E}">
        <p14:creationId xmlns:p14="http://schemas.microsoft.com/office/powerpoint/2010/main" val="1015862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166326" y="1769538"/>
            <a:ext cx="10105053" cy="1828801"/>
          </a:xfrm>
        </p:spPr>
        <p:txBody>
          <a:bodyPr>
            <a:normAutofit/>
          </a:bodyPr>
          <a:lstStyle/>
          <a:p>
            <a:r>
              <a:rPr lang="en-US" dirty="0"/>
              <a:t>Precision of the Ultrasonic Sensor</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Week 3 - Project 2</a:t>
            </a:r>
          </a:p>
        </p:txBody>
      </p:sp>
      <p:sp>
        <p:nvSpPr>
          <p:cNvPr id="4" name="TextBox 3">
            <a:extLst>
              <a:ext uri="{FF2B5EF4-FFF2-40B4-BE49-F238E27FC236}">
                <a16:creationId xmlns:a16="http://schemas.microsoft.com/office/drawing/2014/main" id="{BFDD0B80-A6C0-A007-EE1B-C294C48E483D}"/>
              </a:ext>
            </a:extLst>
          </p:cNvPr>
          <p:cNvSpPr txBox="1"/>
          <p:nvPr/>
        </p:nvSpPr>
        <p:spPr>
          <a:xfrm>
            <a:off x="9055509" y="6368533"/>
            <a:ext cx="2757949" cy="369332"/>
          </a:xfrm>
          <a:prstGeom prst="rect">
            <a:avLst/>
          </a:prstGeom>
          <a:noFill/>
        </p:spPr>
        <p:txBody>
          <a:bodyPr wrap="square" rtlCol="0">
            <a:spAutoFit/>
          </a:bodyPr>
          <a:lstStyle/>
          <a:p>
            <a:r>
              <a:rPr lang="en-US" dirty="0">
                <a:solidFill>
                  <a:schemeClr val="bg1">
                    <a:lumMod val="50000"/>
                    <a:lumOff val="50000"/>
                  </a:schemeClr>
                </a:solidFill>
                <a:hlinkClick r:id="rId2" action="ppaction://hlinksldjump">
                  <a:extLst>
                    <a:ext uri="{A12FA001-AC4F-418D-AE19-62706E023703}">
                      <ahyp:hlinkClr xmlns:ahyp="http://schemas.microsoft.com/office/drawing/2018/hyperlinkcolor" val="tx"/>
                    </a:ext>
                  </a:extLst>
                </a:hlinkClick>
              </a:rPr>
              <a:t>Back to Table of Contents</a:t>
            </a:r>
            <a:endParaRPr lang="en-US" dirty="0">
              <a:solidFill>
                <a:schemeClr val="bg1">
                  <a:lumMod val="50000"/>
                  <a:lumOff val="50000"/>
                </a:schemeClr>
              </a:solidFill>
            </a:endParaRPr>
          </a:p>
        </p:txBody>
      </p:sp>
    </p:spTree>
    <p:extLst>
      <p:ext uri="{BB962C8B-B14F-4D97-AF65-F5344CB8AC3E}">
        <p14:creationId xmlns:p14="http://schemas.microsoft.com/office/powerpoint/2010/main" val="3916718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830FD-9E85-2A90-C302-CDCEBBAB175F}"/>
              </a:ext>
            </a:extLst>
          </p:cNvPr>
          <p:cNvSpPr>
            <a:spLocks noGrp="1"/>
          </p:cNvSpPr>
          <p:nvPr>
            <p:ph type="title"/>
          </p:nvPr>
        </p:nvSpPr>
        <p:spPr/>
        <p:txBody>
          <a:bodyPr/>
          <a:lstStyle/>
          <a:p>
            <a:r>
              <a:rPr lang="en-US" dirty="0"/>
              <a:t>Project Introduction</a:t>
            </a:r>
          </a:p>
        </p:txBody>
      </p:sp>
      <p:sp>
        <p:nvSpPr>
          <p:cNvPr id="3" name="Content Placeholder 2">
            <a:extLst>
              <a:ext uri="{FF2B5EF4-FFF2-40B4-BE49-F238E27FC236}">
                <a16:creationId xmlns:a16="http://schemas.microsoft.com/office/drawing/2014/main" id="{6442417C-5E52-AB6D-8D1B-70839F3CA66E}"/>
              </a:ext>
            </a:extLst>
          </p:cNvPr>
          <p:cNvSpPr>
            <a:spLocks noGrp="1"/>
          </p:cNvSpPr>
          <p:nvPr>
            <p:ph idx="1"/>
          </p:nvPr>
        </p:nvSpPr>
        <p:spPr>
          <a:xfrm>
            <a:off x="913795" y="1695126"/>
            <a:ext cx="10353762" cy="4058751"/>
          </a:xfrm>
        </p:spPr>
        <p:txBody>
          <a:bodyPr/>
          <a:lstStyle/>
          <a:p>
            <a:r>
              <a:rPr lang="en-US" dirty="0"/>
              <a:t>Project 2 was used to determine the precision of the ultrasonic sensor we received in our kit because each sensor has its own actual precision. I completed the experiment several times to collect the best possible data. Things like wobbling and spinning or contact with an obstacle caused many redrops of my book.</a:t>
            </a:r>
          </a:p>
          <a:p>
            <a:r>
              <a:rPr lang="en-US" dirty="0"/>
              <a:t>When I finished this experiment, I had calculated an average of 4.4% difference in velocity during the 5 drops used.</a:t>
            </a:r>
          </a:p>
        </p:txBody>
      </p:sp>
    </p:spTree>
    <p:extLst>
      <p:ext uri="{BB962C8B-B14F-4D97-AF65-F5344CB8AC3E}">
        <p14:creationId xmlns:p14="http://schemas.microsoft.com/office/powerpoint/2010/main" val="3875542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9788" y="457200"/>
            <a:ext cx="10349190" cy="728133"/>
          </a:xfrm>
        </p:spPr>
        <p:txBody>
          <a:bodyPr>
            <a:normAutofit fontScale="90000"/>
          </a:bodyPr>
          <a:lstStyle/>
          <a:p>
            <a:r>
              <a:rPr lang="en-US" sz="4400" dirty="0"/>
              <a:t>Experimental Set-up (Picture)</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p:txBody>
          <a:bodyPr>
            <a:normAutofit/>
          </a:bodyPr>
          <a:lstStyle/>
          <a:p>
            <a:pPr lvl="0" algn="l"/>
            <a:r>
              <a:rPr lang="en-US" dirty="0"/>
              <a:t>Materials List: </a:t>
            </a:r>
          </a:p>
          <a:p>
            <a:pPr marL="285750" lvl="0" indent="-285750" algn="l">
              <a:buFont typeface="Arial" panose="020B0604020202020204" pitchFamily="34" charset="0"/>
              <a:buChar char="•"/>
            </a:pPr>
            <a:r>
              <a:rPr lang="en-US" dirty="0"/>
              <a:t>Mega 2560 Board</a:t>
            </a:r>
          </a:p>
          <a:p>
            <a:pPr marL="285750" lvl="0" indent="-285750" algn="l">
              <a:buFont typeface="Arial" panose="020B0604020202020204" pitchFamily="34" charset="0"/>
              <a:buChar char="•"/>
            </a:pPr>
            <a:r>
              <a:rPr lang="en-US" dirty="0"/>
              <a:t>Ultrasonic sensor HC-SR04</a:t>
            </a:r>
          </a:p>
          <a:p>
            <a:pPr marL="285750" lvl="0" indent="-285750" algn="l">
              <a:buFont typeface="Arial" panose="020B0604020202020204" pitchFamily="34" charset="0"/>
              <a:buChar char="•"/>
            </a:pPr>
            <a:r>
              <a:rPr lang="en-US" dirty="0"/>
              <a:t>Male to Male Wires</a:t>
            </a:r>
          </a:p>
          <a:p>
            <a:pPr marL="285750" lvl="0" indent="-285750" algn="l">
              <a:buFont typeface="Arial" panose="020B0604020202020204" pitchFamily="34" charset="0"/>
              <a:buChar char="•"/>
            </a:pPr>
            <a:r>
              <a:rPr lang="en-US" dirty="0"/>
              <a:t>Breadboard</a:t>
            </a:r>
          </a:p>
          <a:p>
            <a:pPr marL="285750" lvl="0" indent="-285750" algn="l">
              <a:buFont typeface="Arial" panose="020B0604020202020204" pitchFamily="34" charset="0"/>
              <a:buChar char="•"/>
            </a:pPr>
            <a:r>
              <a:rPr lang="en-US" dirty="0"/>
              <a:t>Ruler or tape measurer </a:t>
            </a:r>
          </a:p>
          <a:p>
            <a:pPr marL="285750" lvl="0" indent="-285750" algn="l">
              <a:buFont typeface="Arial" panose="020B0604020202020204" pitchFamily="34" charset="0"/>
              <a:buChar char="•"/>
            </a:pPr>
            <a:r>
              <a:rPr lang="en-US" dirty="0"/>
              <a:t>Large and flat object to act as obstacle</a:t>
            </a:r>
          </a:p>
          <a:p>
            <a:endParaRPr lang="en-US" dirty="0"/>
          </a:p>
          <a:p>
            <a:endParaRPr lang="en-US" dirty="0"/>
          </a:p>
        </p:txBody>
      </p:sp>
      <p:pic>
        <p:nvPicPr>
          <p:cNvPr id="5" name="Picture 4" descr="A picture containing text, electronics&#10;&#10;Description automatically generated">
            <a:extLst>
              <a:ext uri="{FF2B5EF4-FFF2-40B4-BE49-F238E27FC236}">
                <a16:creationId xmlns:a16="http://schemas.microsoft.com/office/drawing/2014/main" id="{A7BE1000-CA6A-0F99-DD3A-0DF5010298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0425" y="1546579"/>
            <a:ext cx="5671557" cy="5187244"/>
          </a:xfrm>
          <a:prstGeom prst="rect">
            <a:avLst/>
          </a:prstGeom>
        </p:spPr>
      </p:pic>
    </p:spTree>
    <p:extLst>
      <p:ext uri="{BB962C8B-B14F-4D97-AF65-F5344CB8AC3E}">
        <p14:creationId xmlns:p14="http://schemas.microsoft.com/office/powerpoint/2010/main" val="3217096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35A6-78B3-40AC-9630-CF36D03014DC}"/>
              </a:ext>
            </a:extLst>
          </p:cNvPr>
          <p:cNvSpPr>
            <a:spLocks noGrp="1"/>
          </p:cNvSpPr>
          <p:nvPr>
            <p:ph type="title"/>
          </p:nvPr>
        </p:nvSpPr>
        <p:spPr>
          <a:xfrm>
            <a:off x="839788" y="452535"/>
            <a:ext cx="10512423" cy="681135"/>
          </a:xfrm>
        </p:spPr>
        <p:txBody>
          <a:bodyPr>
            <a:normAutofit fontScale="90000"/>
          </a:bodyPr>
          <a:lstStyle/>
          <a:p>
            <a:r>
              <a:rPr lang="en-US" sz="4400" dirty="0"/>
              <a:t>Raw Data</a:t>
            </a:r>
          </a:p>
        </p:txBody>
      </p:sp>
      <p:sp>
        <p:nvSpPr>
          <p:cNvPr id="4" name="Text Placeholder 3">
            <a:extLst>
              <a:ext uri="{FF2B5EF4-FFF2-40B4-BE49-F238E27FC236}">
                <a16:creationId xmlns:a16="http://schemas.microsoft.com/office/drawing/2014/main" id="{CC77FF2E-83E9-477A-B7A4-F7D771078738}"/>
              </a:ext>
            </a:extLst>
          </p:cNvPr>
          <p:cNvSpPr>
            <a:spLocks noGrp="1"/>
          </p:cNvSpPr>
          <p:nvPr>
            <p:ph type="body" sz="half" idx="2"/>
          </p:nvPr>
        </p:nvSpPr>
        <p:spPr>
          <a:xfrm>
            <a:off x="839788" y="1138335"/>
            <a:ext cx="10512424" cy="340567"/>
          </a:xfrm>
        </p:spPr>
        <p:txBody>
          <a:bodyPr>
            <a:normAutofit/>
          </a:bodyPr>
          <a:lstStyle/>
          <a:p>
            <a:r>
              <a:rPr lang="en-US" dirty="0"/>
              <a:t>Screenshot of Serial Monitor from Arduino IDE showing raw data. </a:t>
            </a:r>
          </a:p>
        </p:txBody>
      </p:sp>
      <p:pic>
        <p:nvPicPr>
          <p:cNvPr id="6" name="Picture 5">
            <a:extLst>
              <a:ext uri="{FF2B5EF4-FFF2-40B4-BE49-F238E27FC236}">
                <a16:creationId xmlns:a16="http://schemas.microsoft.com/office/drawing/2014/main" id="{C31390B8-F5B9-868B-ED95-7BA04EC7E7B6}"/>
              </a:ext>
            </a:extLst>
          </p:cNvPr>
          <p:cNvPicPr>
            <a:picLocks noChangeAspect="1"/>
          </p:cNvPicPr>
          <p:nvPr/>
        </p:nvPicPr>
        <p:blipFill rotWithShape="1">
          <a:blip r:embed="rId2"/>
          <a:srcRect l="3551" t="58866" r="45363" b="4418"/>
          <a:stretch/>
        </p:blipFill>
        <p:spPr>
          <a:xfrm>
            <a:off x="2124968" y="2626565"/>
            <a:ext cx="7942064" cy="3438332"/>
          </a:xfrm>
          <a:prstGeom prst="rect">
            <a:avLst/>
          </a:prstGeom>
        </p:spPr>
      </p:pic>
    </p:spTree>
    <p:extLst>
      <p:ext uri="{BB962C8B-B14F-4D97-AF65-F5344CB8AC3E}">
        <p14:creationId xmlns:p14="http://schemas.microsoft.com/office/powerpoint/2010/main" val="1332359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Data Collection</a:t>
            </a:r>
          </a:p>
        </p:txBody>
      </p:sp>
      <p:graphicFrame>
        <p:nvGraphicFramePr>
          <p:cNvPr id="9" name="Table 8">
            <a:extLst>
              <a:ext uri="{FF2B5EF4-FFF2-40B4-BE49-F238E27FC236}">
                <a16:creationId xmlns:a16="http://schemas.microsoft.com/office/drawing/2014/main" id="{691AF4BC-7AC1-4F23-BCE8-BB35FAEC7EF4}"/>
              </a:ext>
            </a:extLst>
          </p:cNvPr>
          <p:cNvGraphicFramePr>
            <a:graphicFrameLocks noGrp="1"/>
          </p:cNvGraphicFramePr>
          <p:nvPr/>
        </p:nvGraphicFramePr>
        <p:xfrm>
          <a:off x="980677" y="1764567"/>
          <a:ext cx="10084257" cy="4555691"/>
        </p:xfrm>
        <a:graphic>
          <a:graphicData uri="http://schemas.openxmlformats.org/drawingml/2006/table">
            <a:tbl>
              <a:tblPr firstRow="1" firstCol="1" bandRow="1">
                <a:tableStyleId>{5C22544A-7EE6-4342-B048-85BDC9FD1C3A}</a:tableStyleId>
              </a:tblPr>
              <a:tblGrid>
                <a:gridCol w="1264288">
                  <a:extLst>
                    <a:ext uri="{9D8B030D-6E8A-4147-A177-3AD203B41FA5}">
                      <a16:colId xmlns:a16="http://schemas.microsoft.com/office/drawing/2014/main" val="2680175028"/>
                    </a:ext>
                  </a:extLst>
                </a:gridCol>
                <a:gridCol w="1773567">
                  <a:extLst>
                    <a:ext uri="{9D8B030D-6E8A-4147-A177-3AD203B41FA5}">
                      <a16:colId xmlns:a16="http://schemas.microsoft.com/office/drawing/2014/main" val="1768498984"/>
                    </a:ext>
                  </a:extLst>
                </a:gridCol>
                <a:gridCol w="1773567">
                  <a:extLst>
                    <a:ext uri="{9D8B030D-6E8A-4147-A177-3AD203B41FA5}">
                      <a16:colId xmlns:a16="http://schemas.microsoft.com/office/drawing/2014/main" val="1249046169"/>
                    </a:ext>
                  </a:extLst>
                </a:gridCol>
                <a:gridCol w="1724279">
                  <a:extLst>
                    <a:ext uri="{9D8B030D-6E8A-4147-A177-3AD203B41FA5}">
                      <a16:colId xmlns:a16="http://schemas.microsoft.com/office/drawing/2014/main" val="4042757085"/>
                    </a:ext>
                  </a:extLst>
                </a:gridCol>
                <a:gridCol w="1774278">
                  <a:extLst>
                    <a:ext uri="{9D8B030D-6E8A-4147-A177-3AD203B41FA5}">
                      <a16:colId xmlns:a16="http://schemas.microsoft.com/office/drawing/2014/main" val="3508748709"/>
                    </a:ext>
                  </a:extLst>
                </a:gridCol>
                <a:gridCol w="1774278">
                  <a:extLst>
                    <a:ext uri="{9D8B030D-6E8A-4147-A177-3AD203B41FA5}">
                      <a16:colId xmlns:a16="http://schemas.microsoft.com/office/drawing/2014/main" val="650233730"/>
                    </a:ext>
                  </a:extLst>
                </a:gridCol>
              </a:tblGrid>
              <a:tr h="1098331">
                <a:tc>
                  <a:txBody>
                    <a:bodyPr/>
                    <a:lstStyle/>
                    <a:p>
                      <a:pPr marL="0" marR="0" algn="ctr">
                        <a:spcBef>
                          <a:spcPts val="0"/>
                        </a:spcBef>
                        <a:spcAft>
                          <a:spcPts val="0"/>
                        </a:spcAft>
                      </a:pPr>
                      <a:r>
                        <a:rPr lang="en-US" sz="1600" kern="100" dirty="0">
                          <a:effectLst/>
                          <a:latin typeface="+mn-lt"/>
                        </a:rPr>
                        <a:t>Trial</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Ruler Distance (cm)</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Total Roundtrip Distance (m)</a:t>
                      </a:r>
                    </a:p>
                  </a:txBody>
                  <a:tcPr marL="68580" marR="68580" marT="0" marB="0" anchor="ctr"/>
                </a:tc>
                <a:tc>
                  <a:txBody>
                    <a:bodyPr/>
                    <a:lstStyle/>
                    <a:p>
                      <a:pPr marL="0" marR="0" algn="ctr">
                        <a:spcBef>
                          <a:spcPts val="0"/>
                        </a:spcBef>
                        <a:spcAft>
                          <a:spcPts val="0"/>
                        </a:spcAft>
                      </a:pPr>
                      <a:r>
                        <a:rPr lang="en-US" sz="1600" b="1" kern="1200" dirty="0">
                          <a:solidFill>
                            <a:schemeClr val="lt1"/>
                          </a:solidFill>
                          <a:effectLst/>
                          <a:latin typeface="+mn-lt"/>
                          <a:ea typeface="+mn-ea"/>
                          <a:cs typeface="+mn-cs"/>
                        </a:rPr>
                        <a:t>Time from Serial Monitor (microseconds)</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Roundtrip time (s)</a:t>
                      </a:r>
                    </a:p>
                  </a:txBody>
                  <a:tcPr marL="68580" marR="68580" marT="0" marB="0" anchor="ctr"/>
                </a:tc>
                <a:tc>
                  <a:txBody>
                    <a:bodyPr/>
                    <a:lstStyle/>
                    <a:p>
                      <a:pPr marL="0" marR="0" algn="ctr">
                        <a:spcBef>
                          <a:spcPts val="0"/>
                        </a:spcBef>
                        <a:spcAft>
                          <a:spcPts val="0"/>
                        </a:spcAft>
                      </a:pPr>
                      <a:r>
                        <a:rPr lang="en-US" sz="1600" kern="100">
                          <a:effectLst/>
                          <a:latin typeface="+mn-lt"/>
                        </a:rPr>
                        <a:t>Velocity = distance/time (m/s)</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156371964"/>
                  </a:ext>
                </a:extLst>
              </a:tr>
              <a:tr h="691472">
                <a:tc>
                  <a:txBody>
                    <a:bodyPr/>
                    <a:lstStyle/>
                    <a:p>
                      <a:pPr marL="0" marR="0" algn="ctr">
                        <a:spcBef>
                          <a:spcPts val="0"/>
                        </a:spcBef>
                        <a:spcAft>
                          <a:spcPts val="0"/>
                        </a:spcAft>
                      </a:pPr>
                      <a:r>
                        <a:rPr lang="en-US" sz="1600" kern="100">
                          <a:effectLst/>
                          <a:latin typeface="+mn-lt"/>
                        </a:rPr>
                        <a:t>1</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4 </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0.08</a:t>
                      </a:r>
                    </a:p>
                  </a:txBody>
                  <a:tcPr marL="68580" marR="68580" marT="0" marB="0" anchor="ctr"/>
                </a:tc>
                <a:tc>
                  <a:txBody>
                    <a:bodyPr/>
                    <a:lstStyle/>
                    <a:p>
                      <a:pPr marL="0" marR="0" algn="ctr">
                        <a:spcBef>
                          <a:spcPts val="0"/>
                        </a:spcBef>
                        <a:spcAft>
                          <a:spcPts val="0"/>
                        </a:spcAft>
                      </a:pPr>
                      <a:r>
                        <a:rPr lang="en-US" sz="1600" kern="100" dirty="0">
                          <a:effectLst/>
                          <a:latin typeface="+mn-lt"/>
                        </a:rPr>
                        <a:t>226 </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0.000226</a:t>
                      </a:r>
                    </a:p>
                  </a:txBody>
                  <a:tcPr marL="68580" marR="68580" marT="0" marB="0" anchor="ctr"/>
                </a:tc>
                <a:tc>
                  <a:txBody>
                    <a:bodyPr/>
                    <a:lstStyle/>
                    <a:p>
                      <a:pPr marL="0" marR="0" algn="ctr">
                        <a:spcBef>
                          <a:spcPts val="0"/>
                        </a:spcBef>
                        <a:spcAft>
                          <a:spcPts val="0"/>
                        </a:spcAft>
                      </a:pPr>
                      <a:r>
                        <a:rPr lang="en-US" sz="1600" kern="100" dirty="0">
                          <a:effectLst/>
                          <a:latin typeface="+mn-lt"/>
                        </a:rPr>
                        <a:t>354 </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891295801"/>
                  </a:ext>
                </a:extLst>
              </a:tr>
              <a:tr h="691472">
                <a:tc>
                  <a:txBody>
                    <a:bodyPr/>
                    <a:lstStyle/>
                    <a:p>
                      <a:pPr marL="0" marR="0" algn="ctr">
                        <a:spcBef>
                          <a:spcPts val="0"/>
                        </a:spcBef>
                        <a:spcAft>
                          <a:spcPts val="0"/>
                        </a:spcAft>
                      </a:pPr>
                      <a:r>
                        <a:rPr lang="en-US" sz="1600" kern="100">
                          <a:effectLst/>
                          <a:latin typeface="+mn-lt"/>
                        </a:rPr>
                        <a:t>2</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 8</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0.16</a:t>
                      </a:r>
                    </a:p>
                  </a:txBody>
                  <a:tcPr marL="68580" marR="68580" marT="0" marB="0" anchor="ctr"/>
                </a:tc>
                <a:tc>
                  <a:txBody>
                    <a:bodyPr/>
                    <a:lstStyle/>
                    <a:p>
                      <a:pPr marL="0" marR="0" algn="ctr">
                        <a:spcBef>
                          <a:spcPts val="0"/>
                        </a:spcBef>
                        <a:spcAft>
                          <a:spcPts val="0"/>
                        </a:spcAft>
                      </a:pPr>
                      <a:r>
                        <a:rPr lang="en-US" sz="1600" kern="100" dirty="0">
                          <a:effectLst/>
                          <a:latin typeface="+mn-lt"/>
                        </a:rPr>
                        <a:t> 528</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0.000528</a:t>
                      </a:r>
                    </a:p>
                  </a:txBody>
                  <a:tcPr marL="68580" marR="68580" marT="0" marB="0" anchor="ctr"/>
                </a:tc>
                <a:tc>
                  <a:txBody>
                    <a:bodyPr/>
                    <a:lstStyle/>
                    <a:p>
                      <a:pPr marL="0" marR="0" algn="ctr">
                        <a:spcBef>
                          <a:spcPts val="0"/>
                        </a:spcBef>
                        <a:spcAft>
                          <a:spcPts val="0"/>
                        </a:spcAft>
                      </a:pPr>
                      <a:r>
                        <a:rPr lang="en-US" sz="1600" kern="100" dirty="0">
                          <a:effectLst/>
                          <a:latin typeface="+mn-lt"/>
                        </a:rPr>
                        <a:t> 303</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100580240"/>
                  </a:ext>
                </a:extLst>
              </a:tr>
              <a:tr h="691472">
                <a:tc>
                  <a:txBody>
                    <a:bodyPr/>
                    <a:lstStyle/>
                    <a:p>
                      <a:pPr marL="0" marR="0" algn="ctr">
                        <a:spcBef>
                          <a:spcPts val="0"/>
                        </a:spcBef>
                        <a:spcAft>
                          <a:spcPts val="0"/>
                        </a:spcAft>
                      </a:pPr>
                      <a:r>
                        <a:rPr lang="en-US" sz="1600" kern="100">
                          <a:effectLst/>
                          <a:latin typeface="+mn-lt"/>
                        </a:rPr>
                        <a:t>3</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 12</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0.24</a:t>
                      </a:r>
                    </a:p>
                  </a:txBody>
                  <a:tcPr marL="68580" marR="68580" marT="0" marB="0" anchor="ctr"/>
                </a:tc>
                <a:tc>
                  <a:txBody>
                    <a:bodyPr/>
                    <a:lstStyle/>
                    <a:p>
                      <a:pPr marL="0" marR="0" algn="ctr">
                        <a:spcBef>
                          <a:spcPts val="0"/>
                        </a:spcBef>
                        <a:spcAft>
                          <a:spcPts val="0"/>
                        </a:spcAft>
                      </a:pPr>
                      <a:r>
                        <a:rPr lang="en-US" sz="1600" kern="100" dirty="0">
                          <a:effectLst/>
                          <a:latin typeface="+mn-lt"/>
                        </a:rPr>
                        <a:t> 732</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0.000732</a:t>
                      </a:r>
                    </a:p>
                  </a:txBody>
                  <a:tcPr marL="68580" marR="68580" marT="0" marB="0" anchor="ctr"/>
                </a:tc>
                <a:tc>
                  <a:txBody>
                    <a:bodyPr/>
                    <a:lstStyle/>
                    <a:p>
                      <a:pPr marL="0" marR="0" algn="ctr">
                        <a:spcBef>
                          <a:spcPts val="0"/>
                        </a:spcBef>
                        <a:spcAft>
                          <a:spcPts val="0"/>
                        </a:spcAft>
                      </a:pPr>
                      <a:r>
                        <a:rPr lang="en-US" sz="1600" kern="100" dirty="0">
                          <a:effectLst/>
                          <a:latin typeface="+mn-lt"/>
                        </a:rPr>
                        <a:t> 328</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115527295"/>
                  </a:ext>
                </a:extLst>
              </a:tr>
              <a:tr h="691472">
                <a:tc>
                  <a:txBody>
                    <a:bodyPr/>
                    <a:lstStyle/>
                    <a:p>
                      <a:pPr marL="0" marR="0" algn="ctr">
                        <a:spcBef>
                          <a:spcPts val="0"/>
                        </a:spcBef>
                        <a:spcAft>
                          <a:spcPts val="0"/>
                        </a:spcAft>
                      </a:pPr>
                      <a:r>
                        <a:rPr lang="en-US" sz="1600" kern="100">
                          <a:effectLst/>
                          <a:latin typeface="+mn-lt"/>
                        </a:rPr>
                        <a:t>4</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 16</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0.32</a:t>
                      </a:r>
                    </a:p>
                  </a:txBody>
                  <a:tcPr marL="68580" marR="68580" marT="0" marB="0" anchor="ctr"/>
                </a:tc>
                <a:tc>
                  <a:txBody>
                    <a:bodyPr/>
                    <a:lstStyle/>
                    <a:p>
                      <a:pPr marL="0" marR="0" algn="ctr">
                        <a:spcBef>
                          <a:spcPts val="0"/>
                        </a:spcBef>
                        <a:spcAft>
                          <a:spcPts val="0"/>
                        </a:spcAft>
                      </a:pPr>
                      <a:r>
                        <a:rPr lang="en-US" sz="1600" kern="100" dirty="0">
                          <a:effectLst/>
                          <a:latin typeface="+mn-lt"/>
                        </a:rPr>
                        <a:t> 985</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0.000985</a:t>
                      </a:r>
                    </a:p>
                  </a:txBody>
                  <a:tcPr marL="68580" marR="68580" marT="0" marB="0" anchor="ctr"/>
                </a:tc>
                <a:tc>
                  <a:txBody>
                    <a:bodyPr/>
                    <a:lstStyle/>
                    <a:p>
                      <a:pPr marL="0" marR="0" algn="ctr">
                        <a:spcBef>
                          <a:spcPts val="0"/>
                        </a:spcBef>
                        <a:spcAft>
                          <a:spcPts val="0"/>
                        </a:spcAft>
                      </a:pPr>
                      <a:r>
                        <a:rPr lang="en-US" sz="1600" kern="100" dirty="0">
                          <a:effectLst/>
                          <a:latin typeface="+mn-lt"/>
                        </a:rPr>
                        <a:t> 325</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914470191"/>
                  </a:ext>
                </a:extLst>
              </a:tr>
              <a:tr h="691472">
                <a:tc>
                  <a:txBody>
                    <a:bodyPr/>
                    <a:lstStyle/>
                    <a:p>
                      <a:pPr marL="0" marR="0" algn="ctr">
                        <a:spcBef>
                          <a:spcPts val="0"/>
                        </a:spcBef>
                        <a:spcAft>
                          <a:spcPts val="0"/>
                        </a:spcAft>
                      </a:pPr>
                      <a:r>
                        <a:rPr lang="en-US" sz="1600" kern="100">
                          <a:effectLst/>
                          <a:latin typeface="+mn-lt"/>
                        </a:rPr>
                        <a:t>5</a:t>
                      </a:r>
                      <a:endParaRPr lang="en-US" sz="1600" kern="10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rPr>
                        <a:t> 20</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0.40</a:t>
                      </a:r>
                    </a:p>
                  </a:txBody>
                  <a:tcPr marL="68580" marR="68580" marT="0" marB="0" anchor="ctr"/>
                </a:tc>
                <a:tc>
                  <a:txBody>
                    <a:bodyPr/>
                    <a:lstStyle/>
                    <a:p>
                      <a:pPr marL="0" marR="0" algn="ctr">
                        <a:spcBef>
                          <a:spcPts val="0"/>
                        </a:spcBef>
                        <a:spcAft>
                          <a:spcPts val="0"/>
                        </a:spcAft>
                      </a:pPr>
                      <a:r>
                        <a:rPr lang="en-US" sz="1600" kern="100" dirty="0">
                          <a:effectLst/>
                          <a:latin typeface="+mn-lt"/>
                        </a:rPr>
                        <a:t> 1211</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mn-lt"/>
                          <a:ea typeface="SimSun" panose="02010600030101010101" pitchFamily="2" charset="-122"/>
                          <a:cs typeface="Lucida Sans" panose="020B0602030504020204" pitchFamily="34" charset="0"/>
                        </a:rPr>
                        <a:t>0.001211</a:t>
                      </a:r>
                    </a:p>
                  </a:txBody>
                  <a:tcPr marL="68580" marR="68580" marT="0" marB="0" anchor="ctr"/>
                </a:tc>
                <a:tc>
                  <a:txBody>
                    <a:bodyPr/>
                    <a:lstStyle/>
                    <a:p>
                      <a:pPr marL="0" marR="0" algn="ctr">
                        <a:spcBef>
                          <a:spcPts val="0"/>
                        </a:spcBef>
                        <a:spcAft>
                          <a:spcPts val="0"/>
                        </a:spcAft>
                      </a:pPr>
                      <a:r>
                        <a:rPr lang="en-US" sz="1600" kern="100" dirty="0">
                          <a:effectLst/>
                          <a:latin typeface="+mn-lt"/>
                        </a:rPr>
                        <a:t> 330</a:t>
                      </a:r>
                      <a:endParaRPr lang="en-US" sz="1600" kern="100" dirty="0">
                        <a:effectLst/>
                        <a:latin typeface="+mn-lt"/>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033095102"/>
                  </a:ext>
                </a:extLst>
              </a:tr>
            </a:tbl>
          </a:graphicData>
        </a:graphic>
      </p:graphicFrame>
    </p:spTree>
    <p:extLst>
      <p:ext uri="{BB962C8B-B14F-4D97-AF65-F5344CB8AC3E}">
        <p14:creationId xmlns:p14="http://schemas.microsoft.com/office/powerpoint/2010/main" val="2556953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Data </a:t>
            </a:r>
            <a:r>
              <a:rPr lang="en-US" dirty="0"/>
              <a:t>Analysis</a:t>
            </a:r>
            <a:endParaRPr lang="en-US" sz="44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9ABB22-E52E-475E-A637-B8C80B6E3197}"/>
                  </a:ext>
                </a:extLst>
              </p:cNvPr>
              <p:cNvSpPr>
                <a:spLocks noGrp="1"/>
              </p:cNvSpPr>
              <p:nvPr>
                <p:ph idx="1"/>
              </p:nvPr>
            </p:nvSpPr>
            <p:spPr/>
            <p:txBody>
              <a:bodyPr/>
              <a:lstStyle/>
              <a:p>
                <a:r>
                  <a:rPr lang="en-US" dirty="0"/>
                  <a:t>Average velocity from table </a:t>
                </a:r>
              </a:p>
              <a:p>
                <a:endParaRPr lang="en-US" dirty="0"/>
              </a:p>
              <a:p>
                <a:endParaRPr lang="en-US" dirty="0"/>
              </a:p>
              <a:p>
                <a:endParaRPr lang="en-US" dirty="0"/>
              </a:p>
              <a:p>
                <a:r>
                  <a:rPr lang="en-US" dirty="0"/>
                  <a:t>Percent difference 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𝑠𝑜𝑢𝑛𝑑</m:t>
                        </m:r>
                      </m:sub>
                    </m:sSub>
                    <m:r>
                      <a:rPr lang="en-US" b="0" i="1" smtClean="0">
                        <a:latin typeface="Cambria Math" panose="02040503050406030204" pitchFamily="18" charset="0"/>
                      </a:rPr>
                      <m:t>=343 </m:t>
                    </m:r>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𝑠</m:t>
                    </m:r>
                  </m:oMath>
                </a14:m>
                <a:endParaRPr lang="en-US" dirty="0"/>
              </a:p>
            </p:txBody>
          </p:sp>
        </mc:Choice>
        <mc:Fallback xmlns="">
          <p:sp>
            <p:nvSpPr>
              <p:cNvPr id="3" name="Content Placeholder 2">
                <a:extLst>
                  <a:ext uri="{FF2B5EF4-FFF2-40B4-BE49-F238E27FC236}">
                    <a16:creationId xmlns:a16="http://schemas.microsoft.com/office/drawing/2014/main" id="{359ABB22-E52E-475E-A637-B8C80B6E3197}"/>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751E027-C6AB-44A8-8B52-DC4ABBE2B670}"/>
                  </a:ext>
                </a:extLst>
              </p:cNvPr>
              <p:cNvSpPr/>
              <p:nvPr/>
            </p:nvSpPr>
            <p:spPr>
              <a:xfrm>
                <a:off x="1517345" y="2467931"/>
                <a:ext cx="3314754" cy="595548"/>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𝑎𝑣𝑔</m:t>
                          </m:r>
                        </m:sub>
                      </m:sSub>
                      <m:r>
                        <a:rPr lang="en-US" i="0">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3</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4</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0">
                                  <a:latin typeface="Cambria Math" panose="02040503050406030204" pitchFamily="18" charset="0"/>
                                </a:rPr>
                                <m:t>5</m:t>
                              </m:r>
                            </m:sub>
                          </m:sSub>
                        </m:num>
                        <m:den>
                          <m:r>
                            <a:rPr lang="en-US" i="0">
                              <a:latin typeface="Cambria Math" panose="02040503050406030204" pitchFamily="18" charset="0"/>
                            </a:rPr>
                            <m:t>5</m:t>
                          </m:r>
                        </m:den>
                      </m:f>
                      <m:r>
                        <a:rPr lang="en-US" b="0" i="1" smtClean="0">
                          <a:latin typeface="Cambria Math" panose="02040503050406030204" pitchFamily="18" charset="0"/>
                        </a:rPr>
                        <m:t> </m:t>
                      </m:r>
                    </m:oMath>
                  </m:oMathPara>
                </a14:m>
                <a:endParaRPr lang="en-US" b="0" dirty="0"/>
              </a:p>
            </p:txBody>
          </p:sp>
        </mc:Choice>
        <mc:Fallback xmlns="">
          <p:sp>
            <p:nvSpPr>
              <p:cNvPr id="4" name="Rectangle 3">
                <a:extLst>
                  <a:ext uri="{FF2B5EF4-FFF2-40B4-BE49-F238E27FC236}">
                    <a16:creationId xmlns:a16="http://schemas.microsoft.com/office/drawing/2014/main" id="{8751E027-C6AB-44A8-8B52-DC4ABBE2B670}"/>
                  </a:ext>
                </a:extLst>
              </p:cNvPr>
              <p:cNvSpPr>
                <a:spLocks noRot="1" noChangeAspect="1" noMove="1" noResize="1" noEditPoints="1" noAdjustHandles="1" noChangeArrowheads="1" noChangeShapeType="1" noTextEdit="1"/>
              </p:cNvSpPr>
              <p:nvPr/>
            </p:nvSpPr>
            <p:spPr>
              <a:xfrm>
                <a:off x="1517345" y="2467931"/>
                <a:ext cx="3314754" cy="59554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E9C1325-020B-4670-B3DB-1D82E88B0052}"/>
                  </a:ext>
                </a:extLst>
              </p:cNvPr>
              <p:cNvSpPr/>
              <p:nvPr/>
            </p:nvSpPr>
            <p:spPr>
              <a:xfrm>
                <a:off x="1517345" y="4486921"/>
                <a:ext cx="4815742" cy="717376"/>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𝑃𝑒𝑟𝑐𝑒𝑛𝑡</m:t>
                      </m:r>
                      <m:r>
                        <a:rPr lang="en-US" i="0">
                          <a:latin typeface="Cambria Math" panose="02040503050406030204" pitchFamily="18" charset="0"/>
                        </a:rPr>
                        <m:t> </m:t>
                      </m:r>
                      <m:r>
                        <a:rPr lang="en-US" i="1">
                          <a:latin typeface="Cambria Math" panose="02040503050406030204" pitchFamily="18" charset="0"/>
                        </a:rPr>
                        <m:t>𝑑𝑖𝑓𝑓𝑒𝑟</m:t>
                      </m:r>
                      <m:r>
                        <a:rPr lang="en-US" b="0" i="1" smtClean="0">
                          <a:latin typeface="Cambria Math" panose="02040503050406030204" pitchFamily="18" charset="0"/>
                        </a:rPr>
                        <m:t>𝑒</m:t>
                      </m:r>
                      <m:r>
                        <a:rPr lang="en-US" i="1">
                          <a:latin typeface="Cambria Math" panose="02040503050406030204" pitchFamily="18" charset="0"/>
                        </a:rPr>
                        <m:t>𝑛𝑐𝑒</m:t>
                      </m:r>
                      <m:r>
                        <a:rPr lang="en-US" i="0">
                          <a:latin typeface="Cambria Math" panose="02040503050406030204" pitchFamily="18" charset="0"/>
                        </a:rPr>
                        <m:t> = </m:t>
                      </m:r>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𝑎𝑣𝑔</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𝑠𝑜𝑢𝑛𝑑</m:t>
                                  </m:r>
                                </m:sub>
                              </m:sSub>
                            </m:e>
                          </m:d>
                        </m:num>
                        <m:den>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𝑠𝑜𝑢𝑛𝑑</m:t>
                              </m:r>
                            </m:sub>
                          </m:sSub>
                        </m:den>
                      </m:f>
                      <m:r>
                        <a:rPr lang="en-US" i="1" smtClean="0">
                          <a:latin typeface="Cambria Math" panose="02040503050406030204" pitchFamily="18" charset="0"/>
                        </a:rPr>
                        <m:t>×</m:t>
                      </m:r>
                      <m:r>
                        <a:rPr lang="en-US" b="0" i="1" smtClean="0">
                          <a:latin typeface="Cambria Math" panose="02040503050406030204" pitchFamily="18" charset="0"/>
                        </a:rPr>
                        <m:t>100</m:t>
                      </m:r>
                    </m:oMath>
                  </m:oMathPara>
                </a14:m>
                <a:endParaRPr lang="en-US" b="0" dirty="0"/>
              </a:p>
            </p:txBody>
          </p:sp>
        </mc:Choice>
        <mc:Fallback xmlns="">
          <p:sp>
            <p:nvSpPr>
              <p:cNvPr id="5" name="Rectangle 4">
                <a:extLst>
                  <a:ext uri="{FF2B5EF4-FFF2-40B4-BE49-F238E27FC236}">
                    <a16:creationId xmlns:a16="http://schemas.microsoft.com/office/drawing/2014/main" id="{9E9C1325-020B-4670-B3DB-1D82E88B0052}"/>
                  </a:ext>
                </a:extLst>
              </p:cNvPr>
              <p:cNvSpPr>
                <a:spLocks noRot="1" noChangeAspect="1" noMove="1" noResize="1" noEditPoints="1" noAdjustHandles="1" noChangeArrowheads="1" noChangeShapeType="1" noTextEdit="1"/>
              </p:cNvSpPr>
              <p:nvPr/>
            </p:nvSpPr>
            <p:spPr>
              <a:xfrm>
                <a:off x="1517345" y="4486921"/>
                <a:ext cx="4815742" cy="717376"/>
              </a:xfrm>
              <a:prstGeom prst="rect">
                <a:avLst/>
              </a:prstGeom>
              <a:blipFill>
                <a:blip r:embed="rId5"/>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499C8000-0337-42DB-B74E-F41FE05FC467}"/>
              </a:ext>
            </a:extLst>
          </p:cNvPr>
          <p:cNvSpPr txBox="1"/>
          <p:nvPr/>
        </p:nvSpPr>
        <p:spPr>
          <a:xfrm>
            <a:off x="2690625" y="5203942"/>
            <a:ext cx="1126390" cy="365760"/>
          </a:xfrm>
          <a:prstGeom prst="rect">
            <a:avLst/>
          </a:prstGeom>
          <a:noFill/>
        </p:spPr>
        <p:txBody>
          <a:bodyPr wrap="square" rtlCol="0">
            <a:spAutoFit/>
          </a:bodyPr>
          <a:lstStyle/>
          <a:p>
            <a:pPr algn="ctr"/>
            <a:r>
              <a:rPr lang="en-US" dirty="0"/>
              <a:t>%</a:t>
            </a:r>
          </a:p>
        </p:txBody>
      </p:sp>
      <p:sp>
        <p:nvSpPr>
          <p:cNvPr id="12" name="TextBox 11">
            <a:extLst>
              <a:ext uri="{FF2B5EF4-FFF2-40B4-BE49-F238E27FC236}">
                <a16:creationId xmlns:a16="http://schemas.microsoft.com/office/drawing/2014/main" id="{C55874EC-A3B0-439C-ADEB-52723C07BA30}"/>
              </a:ext>
            </a:extLst>
          </p:cNvPr>
          <p:cNvSpPr txBox="1"/>
          <p:nvPr/>
        </p:nvSpPr>
        <p:spPr>
          <a:xfrm>
            <a:off x="2798826" y="3076816"/>
            <a:ext cx="1126390" cy="365760"/>
          </a:xfrm>
          <a:prstGeom prst="rect">
            <a:avLst/>
          </a:prstGeom>
          <a:noFill/>
        </p:spPr>
        <p:txBody>
          <a:bodyPr wrap="square" rtlCol="0">
            <a:spAutoFit/>
          </a:bodyPr>
          <a:lstStyle/>
          <a:p>
            <a:pPr algn="ctr"/>
            <a:r>
              <a:rPr lang="en-US" dirty="0"/>
              <a:t>m/s</a:t>
            </a:r>
          </a:p>
        </p:txBody>
      </p:sp>
      <p:sp>
        <p:nvSpPr>
          <p:cNvPr id="13" name="TextBox 12">
            <a:extLst>
              <a:ext uri="{FF2B5EF4-FFF2-40B4-BE49-F238E27FC236}">
                <a16:creationId xmlns:a16="http://schemas.microsoft.com/office/drawing/2014/main" id="{E5D0E75C-5A4F-413E-8467-45093B841178}"/>
              </a:ext>
            </a:extLst>
          </p:cNvPr>
          <p:cNvSpPr txBox="1"/>
          <p:nvPr/>
        </p:nvSpPr>
        <p:spPr>
          <a:xfrm>
            <a:off x="1517345" y="5203942"/>
            <a:ext cx="2010215" cy="365760"/>
          </a:xfrm>
          <a:prstGeom prst="rect">
            <a:avLst/>
          </a:prstGeom>
          <a:noFill/>
        </p:spPr>
        <p:txBody>
          <a:bodyPr wrap="square" rtlCol="0">
            <a:spAutoFit/>
          </a:bodyPr>
          <a:lstStyle/>
          <a:p>
            <a:pPr algn="ctr"/>
            <a:r>
              <a:rPr lang="en-US" dirty="0"/>
              <a:t>Answer: 4.4</a:t>
            </a:r>
          </a:p>
        </p:txBody>
      </p:sp>
      <p:sp>
        <p:nvSpPr>
          <p:cNvPr id="14" name="TextBox 13">
            <a:extLst>
              <a:ext uri="{FF2B5EF4-FFF2-40B4-BE49-F238E27FC236}">
                <a16:creationId xmlns:a16="http://schemas.microsoft.com/office/drawing/2014/main" id="{62CAD3F9-C187-4247-875C-34C36A9BEF0D}"/>
              </a:ext>
            </a:extLst>
          </p:cNvPr>
          <p:cNvSpPr txBox="1"/>
          <p:nvPr/>
        </p:nvSpPr>
        <p:spPr>
          <a:xfrm>
            <a:off x="1517345" y="3076816"/>
            <a:ext cx="2010215" cy="369332"/>
          </a:xfrm>
          <a:prstGeom prst="rect">
            <a:avLst/>
          </a:prstGeom>
          <a:noFill/>
        </p:spPr>
        <p:txBody>
          <a:bodyPr wrap="square" rtlCol="0">
            <a:spAutoFit/>
          </a:bodyPr>
          <a:lstStyle/>
          <a:p>
            <a:pPr algn="ctr"/>
            <a:r>
              <a:rPr lang="en-US" dirty="0"/>
              <a:t>Answer: 328</a:t>
            </a:r>
          </a:p>
        </p:txBody>
      </p:sp>
    </p:spTree>
    <p:extLst>
      <p:ext uri="{BB962C8B-B14F-4D97-AF65-F5344CB8AC3E}">
        <p14:creationId xmlns:p14="http://schemas.microsoft.com/office/powerpoint/2010/main" val="2589198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dirty="0"/>
              <a:t>Conclusions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p:txBody>
          <a:bodyPr>
            <a:normAutofit/>
          </a:bodyPr>
          <a:lstStyle/>
          <a:p>
            <a:pPr lvl="0"/>
            <a:r>
              <a:rPr lang="en-US" dirty="0"/>
              <a:t>Discuss the results and comment on the source of errors. </a:t>
            </a:r>
          </a:p>
          <a:p>
            <a:pPr lvl="1"/>
            <a:r>
              <a:rPr lang="en-US" dirty="0"/>
              <a:t>Answer: I completed this project several times and always came out with about the same answer, between 4% and 6% difference. This tells me I should account for a 5% error rate.</a:t>
            </a:r>
          </a:p>
          <a:p>
            <a:pPr marL="457200" lvl="1" indent="0">
              <a:buNone/>
            </a:pPr>
            <a:endParaRPr lang="en-US" dirty="0"/>
          </a:p>
          <a:p>
            <a:pPr lvl="0"/>
            <a:r>
              <a:rPr lang="en-US" dirty="0"/>
              <a:t>What is the dependence of temperature, humidity, and atmospheric pressure on the speed of sound? How does it affect the results?</a:t>
            </a:r>
          </a:p>
          <a:p>
            <a:pPr lvl="1"/>
            <a:r>
              <a:rPr lang="en-US" dirty="0"/>
              <a:t>Answer: Because sound is energy it is affected by other forms of mass and energy and depending on the conditions, can speed up or slow down. </a:t>
            </a:r>
          </a:p>
        </p:txBody>
      </p:sp>
    </p:spTree>
    <p:extLst>
      <p:ext uri="{BB962C8B-B14F-4D97-AF65-F5344CB8AC3E}">
        <p14:creationId xmlns:p14="http://schemas.microsoft.com/office/powerpoint/2010/main" val="237645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681135" y="1769538"/>
            <a:ext cx="10888823" cy="1828801"/>
          </a:xfrm>
        </p:spPr>
        <p:txBody>
          <a:bodyPr>
            <a:normAutofit/>
          </a:bodyPr>
          <a:lstStyle/>
          <a:p>
            <a:r>
              <a:rPr lang="en-US" dirty="0"/>
              <a:t>Gravitational Acceleration of a Free-Falling Object</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Week 4 - Project 3</a:t>
            </a:r>
          </a:p>
        </p:txBody>
      </p:sp>
      <p:sp>
        <p:nvSpPr>
          <p:cNvPr id="4" name="TextBox 3">
            <a:extLst>
              <a:ext uri="{FF2B5EF4-FFF2-40B4-BE49-F238E27FC236}">
                <a16:creationId xmlns:a16="http://schemas.microsoft.com/office/drawing/2014/main" id="{C18FEC0D-4E17-C19B-3A78-A71CF03278A5}"/>
              </a:ext>
            </a:extLst>
          </p:cNvPr>
          <p:cNvSpPr txBox="1"/>
          <p:nvPr/>
        </p:nvSpPr>
        <p:spPr>
          <a:xfrm>
            <a:off x="9055509" y="6368533"/>
            <a:ext cx="2757949" cy="369332"/>
          </a:xfrm>
          <a:prstGeom prst="rect">
            <a:avLst/>
          </a:prstGeom>
          <a:noFill/>
        </p:spPr>
        <p:txBody>
          <a:bodyPr wrap="square" rtlCol="0">
            <a:spAutoFit/>
          </a:bodyPr>
          <a:lstStyle/>
          <a:p>
            <a:r>
              <a:rPr lang="en-US" dirty="0">
                <a:solidFill>
                  <a:schemeClr val="bg1">
                    <a:lumMod val="50000"/>
                    <a:lumOff val="50000"/>
                  </a:schemeClr>
                </a:solidFill>
                <a:hlinkClick r:id="rId2" action="ppaction://hlinksldjump">
                  <a:extLst>
                    <a:ext uri="{A12FA001-AC4F-418D-AE19-62706E023703}">
                      <ahyp:hlinkClr xmlns:ahyp="http://schemas.microsoft.com/office/drawing/2018/hyperlinkcolor" val="tx"/>
                    </a:ext>
                  </a:extLst>
                </a:hlinkClick>
              </a:rPr>
              <a:t>Back to Table of Contents</a:t>
            </a:r>
            <a:endParaRPr lang="en-US" dirty="0">
              <a:solidFill>
                <a:schemeClr val="bg1">
                  <a:lumMod val="50000"/>
                  <a:lumOff val="50000"/>
                </a:schemeClr>
              </a:solidFill>
            </a:endParaRPr>
          </a:p>
        </p:txBody>
      </p:sp>
    </p:spTree>
    <p:extLst>
      <p:ext uri="{BB962C8B-B14F-4D97-AF65-F5344CB8AC3E}">
        <p14:creationId xmlns:p14="http://schemas.microsoft.com/office/powerpoint/2010/main" val="658866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830FD-9E85-2A90-C302-CDCEBBAB175F}"/>
              </a:ext>
            </a:extLst>
          </p:cNvPr>
          <p:cNvSpPr>
            <a:spLocks noGrp="1"/>
          </p:cNvSpPr>
          <p:nvPr>
            <p:ph type="title"/>
          </p:nvPr>
        </p:nvSpPr>
        <p:spPr/>
        <p:txBody>
          <a:bodyPr/>
          <a:lstStyle/>
          <a:p>
            <a:r>
              <a:rPr lang="en-US" dirty="0"/>
              <a:t>Project Introduction</a:t>
            </a:r>
          </a:p>
        </p:txBody>
      </p:sp>
      <p:sp>
        <p:nvSpPr>
          <p:cNvPr id="3" name="Content Placeholder 2">
            <a:extLst>
              <a:ext uri="{FF2B5EF4-FFF2-40B4-BE49-F238E27FC236}">
                <a16:creationId xmlns:a16="http://schemas.microsoft.com/office/drawing/2014/main" id="{6442417C-5E52-AB6D-8D1B-70839F3CA66E}"/>
              </a:ext>
            </a:extLst>
          </p:cNvPr>
          <p:cNvSpPr>
            <a:spLocks noGrp="1"/>
          </p:cNvSpPr>
          <p:nvPr>
            <p:ph idx="1"/>
          </p:nvPr>
        </p:nvSpPr>
        <p:spPr>
          <a:xfrm>
            <a:off x="913795" y="1695126"/>
            <a:ext cx="10353762" cy="4058751"/>
          </a:xfrm>
        </p:spPr>
        <p:txBody>
          <a:bodyPr/>
          <a:lstStyle/>
          <a:p>
            <a:r>
              <a:rPr lang="en-US" dirty="0"/>
              <a:t>Project 3 uses the same setup as project 2. The only difference is the sensor needs to point down off the side of a table. This will allow space below the sensor for the object to experience free-fall.</a:t>
            </a:r>
          </a:p>
        </p:txBody>
      </p:sp>
    </p:spTree>
    <p:extLst>
      <p:ext uri="{BB962C8B-B14F-4D97-AF65-F5344CB8AC3E}">
        <p14:creationId xmlns:p14="http://schemas.microsoft.com/office/powerpoint/2010/main" val="1741323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D1BAE-A8EC-425B-C4A8-CE60571A4A22}"/>
              </a:ext>
            </a:extLst>
          </p:cNvPr>
          <p:cNvSpPr>
            <a:spLocks noGrp="1"/>
          </p:cNvSpPr>
          <p:nvPr>
            <p:ph type="title"/>
          </p:nvPr>
        </p:nvSpPr>
        <p:spPr/>
        <p:txBody>
          <a:bodyPr/>
          <a:lstStyle/>
          <a:p>
            <a:r>
              <a:rPr lang="en-US" dirty="0"/>
              <a:t>Table of Contents</a:t>
            </a:r>
          </a:p>
        </p:txBody>
      </p:sp>
      <p:graphicFrame>
        <p:nvGraphicFramePr>
          <p:cNvPr id="4" name="Table 4">
            <a:extLst>
              <a:ext uri="{FF2B5EF4-FFF2-40B4-BE49-F238E27FC236}">
                <a16:creationId xmlns:a16="http://schemas.microsoft.com/office/drawing/2014/main" id="{505B05E8-186C-C401-5672-4AE46228EDCD}"/>
              </a:ext>
            </a:extLst>
          </p:cNvPr>
          <p:cNvGraphicFramePr>
            <a:graphicFrameLocks noGrp="1"/>
          </p:cNvGraphicFramePr>
          <p:nvPr>
            <p:extLst>
              <p:ext uri="{D42A27DB-BD31-4B8C-83A1-F6EECF244321}">
                <p14:modId xmlns:p14="http://schemas.microsoft.com/office/powerpoint/2010/main" val="2884849032"/>
              </p:ext>
            </p:extLst>
          </p:nvPr>
        </p:nvGraphicFramePr>
        <p:xfrm>
          <a:off x="913793" y="1612004"/>
          <a:ext cx="10353762" cy="4450080"/>
        </p:xfrm>
        <a:graphic>
          <a:graphicData uri="http://schemas.openxmlformats.org/drawingml/2006/table">
            <a:tbl>
              <a:tblPr firstRow="1" bandRow="1">
                <a:tableStyleId>{5C22544A-7EE6-4342-B048-85BDC9FD1C3A}</a:tableStyleId>
              </a:tblPr>
              <a:tblGrid>
                <a:gridCol w="8539923">
                  <a:extLst>
                    <a:ext uri="{9D8B030D-6E8A-4147-A177-3AD203B41FA5}">
                      <a16:colId xmlns:a16="http://schemas.microsoft.com/office/drawing/2014/main" val="3161179293"/>
                    </a:ext>
                  </a:extLst>
                </a:gridCol>
                <a:gridCol w="1813839">
                  <a:extLst>
                    <a:ext uri="{9D8B030D-6E8A-4147-A177-3AD203B41FA5}">
                      <a16:colId xmlns:a16="http://schemas.microsoft.com/office/drawing/2014/main" val="3537842030"/>
                    </a:ext>
                  </a:extLst>
                </a:gridCol>
              </a:tblGrid>
              <a:tr h="370840">
                <a:tc>
                  <a:txBody>
                    <a:bodyPr/>
                    <a:lstStyle/>
                    <a:p>
                      <a:r>
                        <a:rPr lang="en-US" dirty="0"/>
                        <a:t>Section Title</a:t>
                      </a:r>
                    </a:p>
                  </a:txBody>
                  <a:tcPr/>
                </a:tc>
                <a:tc>
                  <a:txBody>
                    <a:bodyPr/>
                    <a:lstStyle/>
                    <a:p>
                      <a:pPr algn="r"/>
                      <a:r>
                        <a:rPr lang="en-US" dirty="0"/>
                        <a:t>Page Number</a:t>
                      </a:r>
                    </a:p>
                  </a:txBody>
                  <a:tcPr/>
                </a:tc>
                <a:extLst>
                  <a:ext uri="{0D108BD9-81ED-4DB2-BD59-A6C34878D82A}">
                    <a16:rowId xmlns:a16="http://schemas.microsoft.com/office/drawing/2014/main" val="3615628869"/>
                  </a:ext>
                </a:extLst>
              </a:tr>
              <a:tr h="370840">
                <a:tc>
                  <a:txBody>
                    <a:bodyPr/>
                    <a:lstStyle/>
                    <a:p>
                      <a:r>
                        <a:rPr lang="en-US" b="1" u="none" dirty="0">
                          <a:solidFill>
                            <a:schemeClr val="bg1">
                              <a:lumMod val="95000"/>
                              <a:lumOff val="5000"/>
                            </a:schemeClr>
                          </a:solidFill>
                          <a:hlinkClick r:id="rId2" action="ppaction://hlinksldjump">
                            <a:extLst>
                              <a:ext uri="{A12FA001-AC4F-418D-AE19-62706E023703}">
                                <ahyp:hlinkClr xmlns:ahyp="http://schemas.microsoft.com/office/drawing/2018/hyperlinkcolor" val="tx"/>
                              </a:ext>
                            </a:extLst>
                          </a:hlinkClick>
                        </a:rPr>
                        <a:t>Title</a:t>
                      </a:r>
                      <a:endParaRPr lang="en-US" b="1" u="none" dirty="0">
                        <a:solidFill>
                          <a:schemeClr val="bg1">
                            <a:lumMod val="95000"/>
                            <a:lumOff val="5000"/>
                          </a:schemeClr>
                        </a:solidFill>
                      </a:endParaRPr>
                    </a:p>
                  </a:txBody>
                  <a:tcPr/>
                </a:tc>
                <a:tc>
                  <a:txBody>
                    <a:bodyPr/>
                    <a:lstStyle/>
                    <a:p>
                      <a:pPr algn="r"/>
                      <a:r>
                        <a:rPr lang="en-US" dirty="0"/>
                        <a:t>1</a:t>
                      </a:r>
                    </a:p>
                  </a:txBody>
                  <a:tcPr/>
                </a:tc>
                <a:extLst>
                  <a:ext uri="{0D108BD9-81ED-4DB2-BD59-A6C34878D82A}">
                    <a16:rowId xmlns:a16="http://schemas.microsoft.com/office/drawing/2014/main" val="959342786"/>
                  </a:ext>
                </a:extLst>
              </a:tr>
              <a:tr h="370840">
                <a:tc>
                  <a:txBody>
                    <a:bodyPr/>
                    <a:lstStyle/>
                    <a:p>
                      <a:r>
                        <a:rPr lang="en-US" b="1" u="none" dirty="0">
                          <a:solidFill>
                            <a:schemeClr val="bg1">
                              <a:lumMod val="95000"/>
                              <a:lumOff val="5000"/>
                            </a:schemeClr>
                          </a:solidFill>
                          <a:hlinkClick r:id="rId3" action="ppaction://hlinksldjump">
                            <a:extLst>
                              <a:ext uri="{A12FA001-AC4F-418D-AE19-62706E023703}">
                                <ahyp:hlinkClr xmlns:ahyp="http://schemas.microsoft.com/office/drawing/2018/hyperlinkcolor" val="tx"/>
                              </a:ext>
                            </a:extLst>
                          </a:hlinkClick>
                        </a:rPr>
                        <a:t>Main Introduction</a:t>
                      </a:r>
                      <a:endParaRPr lang="en-US" b="1" u="none" dirty="0">
                        <a:solidFill>
                          <a:schemeClr val="bg1">
                            <a:lumMod val="95000"/>
                            <a:lumOff val="5000"/>
                          </a:schemeClr>
                        </a:solidFill>
                      </a:endParaRPr>
                    </a:p>
                  </a:txBody>
                  <a:tcPr/>
                </a:tc>
                <a:tc>
                  <a:txBody>
                    <a:bodyPr/>
                    <a:lstStyle/>
                    <a:p>
                      <a:pPr algn="r"/>
                      <a:r>
                        <a:rPr lang="en-US" dirty="0"/>
                        <a:t>3</a:t>
                      </a:r>
                    </a:p>
                  </a:txBody>
                  <a:tcPr/>
                </a:tc>
                <a:extLst>
                  <a:ext uri="{0D108BD9-81ED-4DB2-BD59-A6C34878D82A}">
                    <a16:rowId xmlns:a16="http://schemas.microsoft.com/office/drawing/2014/main" val="244414465"/>
                  </a:ext>
                </a:extLst>
              </a:tr>
              <a:tr h="370840">
                <a:tc>
                  <a:txBody>
                    <a:bodyPr/>
                    <a:lstStyle/>
                    <a:p>
                      <a:r>
                        <a:rPr lang="en-US" b="1" u="none" dirty="0">
                          <a:solidFill>
                            <a:schemeClr val="bg1">
                              <a:lumMod val="95000"/>
                              <a:lumOff val="5000"/>
                            </a:schemeClr>
                          </a:solidFill>
                          <a:hlinkClick r:id="rId4" action="ppaction://hlinksldjump">
                            <a:extLst>
                              <a:ext uri="{A12FA001-AC4F-418D-AE19-62706E023703}">
                                <ahyp:hlinkClr xmlns:ahyp="http://schemas.microsoft.com/office/drawing/2018/hyperlinkcolor" val="tx"/>
                              </a:ext>
                            </a:extLst>
                          </a:hlinkClick>
                        </a:rPr>
                        <a:t>Inventory of Parts and Software</a:t>
                      </a:r>
                      <a:endParaRPr lang="en-US" b="1" u="none" dirty="0">
                        <a:solidFill>
                          <a:schemeClr val="bg1">
                            <a:lumMod val="95000"/>
                            <a:lumOff val="5000"/>
                          </a:schemeClr>
                        </a:solidFill>
                      </a:endParaRPr>
                    </a:p>
                  </a:txBody>
                  <a:tcPr/>
                </a:tc>
                <a:tc>
                  <a:txBody>
                    <a:bodyPr/>
                    <a:lstStyle/>
                    <a:p>
                      <a:pPr algn="r"/>
                      <a:r>
                        <a:rPr lang="en-US" dirty="0"/>
                        <a:t>4</a:t>
                      </a:r>
                    </a:p>
                  </a:txBody>
                  <a:tcPr/>
                </a:tc>
                <a:extLst>
                  <a:ext uri="{0D108BD9-81ED-4DB2-BD59-A6C34878D82A}">
                    <a16:rowId xmlns:a16="http://schemas.microsoft.com/office/drawing/2014/main" val="895805995"/>
                  </a:ext>
                </a:extLst>
              </a:tr>
              <a:tr h="370840">
                <a:tc>
                  <a:txBody>
                    <a:bodyPr/>
                    <a:lstStyle/>
                    <a:p>
                      <a:r>
                        <a:rPr lang="en-US" b="1" u="none" dirty="0">
                          <a:solidFill>
                            <a:schemeClr val="bg1">
                              <a:lumMod val="95000"/>
                              <a:lumOff val="5000"/>
                            </a:schemeClr>
                          </a:solidFill>
                          <a:hlinkClick r:id="rId5" action="ppaction://hlinksldjump">
                            <a:extLst>
                              <a:ext uri="{A12FA001-AC4F-418D-AE19-62706E023703}">
                                <ahyp:hlinkClr xmlns:ahyp="http://schemas.microsoft.com/office/drawing/2018/hyperlinkcolor" val="tx"/>
                              </a:ext>
                            </a:extLst>
                          </a:hlinkClick>
                        </a:rPr>
                        <a:t>Precision of the Ultrasonic Sensor</a:t>
                      </a:r>
                      <a:endParaRPr lang="en-US" b="1" u="none" dirty="0">
                        <a:solidFill>
                          <a:schemeClr val="bg1">
                            <a:lumMod val="95000"/>
                            <a:lumOff val="5000"/>
                          </a:schemeClr>
                        </a:solidFill>
                      </a:endParaRPr>
                    </a:p>
                  </a:txBody>
                  <a:tcPr/>
                </a:tc>
                <a:tc>
                  <a:txBody>
                    <a:bodyPr/>
                    <a:lstStyle/>
                    <a:p>
                      <a:pPr algn="r"/>
                      <a:r>
                        <a:rPr lang="en-US" dirty="0"/>
                        <a:t>11</a:t>
                      </a:r>
                    </a:p>
                  </a:txBody>
                  <a:tcPr/>
                </a:tc>
                <a:extLst>
                  <a:ext uri="{0D108BD9-81ED-4DB2-BD59-A6C34878D82A}">
                    <a16:rowId xmlns:a16="http://schemas.microsoft.com/office/drawing/2014/main" val="1733077370"/>
                  </a:ext>
                </a:extLst>
              </a:tr>
              <a:tr h="370840">
                <a:tc>
                  <a:txBody>
                    <a:bodyPr/>
                    <a:lstStyle/>
                    <a:p>
                      <a:r>
                        <a:rPr lang="en-US" b="1" u="none" dirty="0">
                          <a:solidFill>
                            <a:schemeClr val="bg1">
                              <a:lumMod val="95000"/>
                              <a:lumOff val="5000"/>
                            </a:schemeClr>
                          </a:solidFill>
                          <a:hlinkClick r:id="rId6" action="ppaction://hlinksldjump">
                            <a:extLst>
                              <a:ext uri="{A12FA001-AC4F-418D-AE19-62706E023703}">
                                <ahyp:hlinkClr xmlns:ahyp="http://schemas.microsoft.com/office/drawing/2018/hyperlinkcolor" val="tx"/>
                              </a:ext>
                            </a:extLst>
                          </a:hlinkClick>
                        </a:rPr>
                        <a:t>Gravitational Acceleration of a Free-Falling Object</a:t>
                      </a:r>
                      <a:endParaRPr lang="en-US" b="1" u="none" dirty="0">
                        <a:solidFill>
                          <a:schemeClr val="bg1">
                            <a:lumMod val="95000"/>
                            <a:lumOff val="5000"/>
                          </a:schemeClr>
                        </a:solidFill>
                      </a:endParaRPr>
                    </a:p>
                  </a:txBody>
                  <a:tcPr/>
                </a:tc>
                <a:tc>
                  <a:txBody>
                    <a:bodyPr/>
                    <a:lstStyle/>
                    <a:p>
                      <a:pPr algn="r"/>
                      <a:r>
                        <a:rPr lang="en-US" dirty="0"/>
                        <a:t>18</a:t>
                      </a:r>
                    </a:p>
                  </a:txBody>
                  <a:tcPr/>
                </a:tc>
                <a:extLst>
                  <a:ext uri="{0D108BD9-81ED-4DB2-BD59-A6C34878D82A}">
                    <a16:rowId xmlns:a16="http://schemas.microsoft.com/office/drawing/2014/main" val="3099187399"/>
                  </a:ext>
                </a:extLst>
              </a:tr>
              <a:tr h="370840">
                <a:tc>
                  <a:txBody>
                    <a:bodyPr/>
                    <a:lstStyle/>
                    <a:p>
                      <a:r>
                        <a:rPr lang="en-US" b="1" u="none" dirty="0">
                          <a:solidFill>
                            <a:schemeClr val="bg1">
                              <a:lumMod val="95000"/>
                              <a:lumOff val="5000"/>
                            </a:schemeClr>
                          </a:solidFill>
                          <a:hlinkClick r:id="rId7" action="ppaction://hlinksldjump">
                            <a:extLst>
                              <a:ext uri="{A12FA001-AC4F-418D-AE19-62706E023703}">
                                <ahyp:hlinkClr xmlns:ahyp="http://schemas.microsoft.com/office/drawing/2018/hyperlinkcolor" val="tx"/>
                              </a:ext>
                            </a:extLst>
                          </a:hlinkClick>
                        </a:rPr>
                        <a:t>Conservation of Energy of a Free-Falling Object</a:t>
                      </a:r>
                      <a:endParaRPr lang="en-US" b="1" u="none" dirty="0">
                        <a:solidFill>
                          <a:schemeClr val="bg1">
                            <a:lumMod val="95000"/>
                            <a:lumOff val="5000"/>
                          </a:schemeClr>
                        </a:solidFill>
                      </a:endParaRPr>
                    </a:p>
                  </a:txBody>
                  <a:tcPr/>
                </a:tc>
                <a:tc>
                  <a:txBody>
                    <a:bodyPr/>
                    <a:lstStyle/>
                    <a:p>
                      <a:pPr algn="r"/>
                      <a:r>
                        <a:rPr lang="en-US" dirty="0"/>
                        <a:t>27</a:t>
                      </a:r>
                    </a:p>
                  </a:txBody>
                  <a:tcPr/>
                </a:tc>
                <a:extLst>
                  <a:ext uri="{0D108BD9-81ED-4DB2-BD59-A6C34878D82A}">
                    <a16:rowId xmlns:a16="http://schemas.microsoft.com/office/drawing/2014/main" val="541307247"/>
                  </a:ext>
                </a:extLst>
              </a:tr>
              <a:tr h="370840">
                <a:tc>
                  <a:txBody>
                    <a:bodyPr/>
                    <a:lstStyle/>
                    <a:p>
                      <a:r>
                        <a:rPr lang="en-US" b="1" u="none" dirty="0">
                          <a:solidFill>
                            <a:schemeClr val="bg1">
                              <a:lumMod val="95000"/>
                              <a:lumOff val="5000"/>
                            </a:schemeClr>
                          </a:solidFill>
                          <a:hlinkClick r:id="rId8" action="ppaction://hlinksldjump">
                            <a:extLst>
                              <a:ext uri="{A12FA001-AC4F-418D-AE19-62706E023703}">
                                <ahyp:hlinkClr xmlns:ahyp="http://schemas.microsoft.com/office/drawing/2018/hyperlinkcolor" val="tx"/>
                              </a:ext>
                            </a:extLst>
                          </a:hlinkClick>
                        </a:rPr>
                        <a:t>Relationship Between Linear and Rotational Motion</a:t>
                      </a:r>
                      <a:endParaRPr lang="en-US" b="1" u="none" dirty="0">
                        <a:solidFill>
                          <a:schemeClr val="bg1">
                            <a:lumMod val="95000"/>
                            <a:lumOff val="5000"/>
                          </a:schemeClr>
                        </a:solidFill>
                      </a:endParaRPr>
                    </a:p>
                  </a:txBody>
                  <a:tcPr/>
                </a:tc>
                <a:tc>
                  <a:txBody>
                    <a:bodyPr/>
                    <a:lstStyle/>
                    <a:p>
                      <a:pPr algn="r"/>
                      <a:r>
                        <a:rPr lang="en-US" dirty="0"/>
                        <a:t>34</a:t>
                      </a:r>
                    </a:p>
                  </a:txBody>
                  <a:tcPr/>
                </a:tc>
                <a:extLst>
                  <a:ext uri="{0D108BD9-81ED-4DB2-BD59-A6C34878D82A}">
                    <a16:rowId xmlns:a16="http://schemas.microsoft.com/office/drawing/2014/main" val="2362605794"/>
                  </a:ext>
                </a:extLst>
              </a:tr>
              <a:tr h="370840">
                <a:tc>
                  <a:txBody>
                    <a:bodyPr/>
                    <a:lstStyle/>
                    <a:p>
                      <a:r>
                        <a:rPr lang="en-US" b="1" u="none" dirty="0">
                          <a:solidFill>
                            <a:schemeClr val="bg1">
                              <a:lumMod val="95000"/>
                              <a:lumOff val="5000"/>
                            </a:schemeClr>
                          </a:solidFill>
                          <a:hlinkClick r:id="rId9" action="ppaction://hlinksldjump">
                            <a:extLst>
                              <a:ext uri="{A12FA001-AC4F-418D-AE19-62706E023703}">
                                <ahyp:hlinkClr xmlns:ahyp="http://schemas.microsoft.com/office/drawing/2018/hyperlinkcolor" val="tx"/>
                              </a:ext>
                            </a:extLst>
                          </a:hlinkClick>
                        </a:rPr>
                        <a:t>Observing the Hall Effect</a:t>
                      </a:r>
                      <a:endParaRPr lang="en-US" b="1" u="none" dirty="0">
                        <a:solidFill>
                          <a:schemeClr val="bg1">
                            <a:lumMod val="95000"/>
                            <a:lumOff val="5000"/>
                          </a:schemeClr>
                        </a:solidFill>
                      </a:endParaRPr>
                    </a:p>
                  </a:txBody>
                  <a:tcPr/>
                </a:tc>
                <a:tc>
                  <a:txBody>
                    <a:bodyPr/>
                    <a:lstStyle/>
                    <a:p>
                      <a:pPr algn="r"/>
                      <a:r>
                        <a:rPr lang="en-US" dirty="0"/>
                        <a:t>41</a:t>
                      </a:r>
                    </a:p>
                  </a:txBody>
                  <a:tcPr/>
                </a:tc>
                <a:extLst>
                  <a:ext uri="{0D108BD9-81ED-4DB2-BD59-A6C34878D82A}">
                    <a16:rowId xmlns:a16="http://schemas.microsoft.com/office/drawing/2014/main" val="4093823195"/>
                  </a:ext>
                </a:extLst>
              </a:tr>
              <a:tr h="370840">
                <a:tc>
                  <a:txBody>
                    <a:bodyPr/>
                    <a:lstStyle/>
                    <a:p>
                      <a:r>
                        <a:rPr lang="en-US" b="1" u="none" dirty="0">
                          <a:solidFill>
                            <a:schemeClr val="bg1">
                              <a:lumMod val="95000"/>
                              <a:lumOff val="5000"/>
                            </a:schemeClr>
                          </a:solidFill>
                          <a:hlinkClick r:id="rId10" action="ppaction://hlinksldjump">
                            <a:extLst>
                              <a:ext uri="{A12FA001-AC4F-418D-AE19-62706E023703}">
                                <ahyp:hlinkClr xmlns:ahyp="http://schemas.microsoft.com/office/drawing/2018/hyperlinkcolor" val="tx"/>
                              </a:ext>
                            </a:extLst>
                          </a:hlinkClick>
                        </a:rPr>
                        <a:t>Project Challenges</a:t>
                      </a:r>
                      <a:endParaRPr lang="en-US" b="1" u="none" dirty="0">
                        <a:solidFill>
                          <a:schemeClr val="bg1">
                            <a:lumMod val="95000"/>
                            <a:lumOff val="5000"/>
                          </a:schemeClr>
                        </a:solidFill>
                      </a:endParaRPr>
                    </a:p>
                  </a:txBody>
                  <a:tcPr/>
                </a:tc>
                <a:tc>
                  <a:txBody>
                    <a:bodyPr/>
                    <a:lstStyle/>
                    <a:p>
                      <a:pPr algn="r"/>
                      <a:r>
                        <a:rPr lang="en-US" dirty="0"/>
                        <a:t>48</a:t>
                      </a:r>
                    </a:p>
                  </a:txBody>
                  <a:tcPr/>
                </a:tc>
                <a:extLst>
                  <a:ext uri="{0D108BD9-81ED-4DB2-BD59-A6C34878D82A}">
                    <a16:rowId xmlns:a16="http://schemas.microsoft.com/office/drawing/2014/main" val="1197678378"/>
                  </a:ext>
                </a:extLst>
              </a:tr>
              <a:tr h="370840">
                <a:tc>
                  <a:txBody>
                    <a:bodyPr/>
                    <a:lstStyle/>
                    <a:p>
                      <a:r>
                        <a:rPr lang="en-US" b="1" u="none" dirty="0">
                          <a:solidFill>
                            <a:schemeClr val="bg1">
                              <a:lumMod val="95000"/>
                              <a:lumOff val="5000"/>
                            </a:schemeClr>
                          </a:solidFill>
                          <a:hlinkClick r:id="rId11" action="ppaction://hlinksldjump">
                            <a:extLst>
                              <a:ext uri="{A12FA001-AC4F-418D-AE19-62706E023703}">
                                <ahyp:hlinkClr xmlns:ahyp="http://schemas.microsoft.com/office/drawing/2018/hyperlinkcolor" val="tx"/>
                              </a:ext>
                            </a:extLst>
                          </a:hlinkClick>
                        </a:rPr>
                        <a:t>Career Skills</a:t>
                      </a:r>
                      <a:endParaRPr lang="en-US" b="1" u="none" dirty="0">
                        <a:solidFill>
                          <a:schemeClr val="bg1">
                            <a:lumMod val="95000"/>
                            <a:lumOff val="5000"/>
                          </a:schemeClr>
                        </a:solidFill>
                      </a:endParaRPr>
                    </a:p>
                  </a:txBody>
                  <a:tcPr/>
                </a:tc>
                <a:tc>
                  <a:txBody>
                    <a:bodyPr/>
                    <a:lstStyle/>
                    <a:p>
                      <a:pPr algn="r"/>
                      <a:r>
                        <a:rPr lang="en-US" dirty="0"/>
                        <a:t>49</a:t>
                      </a:r>
                    </a:p>
                  </a:txBody>
                  <a:tcPr/>
                </a:tc>
                <a:extLst>
                  <a:ext uri="{0D108BD9-81ED-4DB2-BD59-A6C34878D82A}">
                    <a16:rowId xmlns:a16="http://schemas.microsoft.com/office/drawing/2014/main" val="2826587152"/>
                  </a:ext>
                </a:extLst>
              </a:tr>
              <a:tr h="370840">
                <a:tc>
                  <a:txBody>
                    <a:bodyPr/>
                    <a:lstStyle/>
                    <a:p>
                      <a:r>
                        <a:rPr lang="en-US" b="1" u="none" dirty="0">
                          <a:solidFill>
                            <a:schemeClr val="bg1">
                              <a:lumMod val="95000"/>
                              <a:lumOff val="5000"/>
                            </a:schemeClr>
                          </a:solidFill>
                          <a:hlinkClick r:id="rId12" action="ppaction://hlinksldjump">
                            <a:extLst>
                              <a:ext uri="{A12FA001-AC4F-418D-AE19-62706E023703}">
                                <ahyp:hlinkClr xmlns:ahyp="http://schemas.microsoft.com/office/drawing/2018/hyperlinkcolor" val="tx"/>
                              </a:ext>
                            </a:extLst>
                          </a:hlinkClick>
                        </a:rPr>
                        <a:t>Conclusion</a:t>
                      </a:r>
                      <a:endParaRPr lang="en-US" b="1" u="none" dirty="0">
                        <a:solidFill>
                          <a:schemeClr val="bg1">
                            <a:lumMod val="95000"/>
                            <a:lumOff val="5000"/>
                          </a:schemeClr>
                        </a:solidFill>
                      </a:endParaRPr>
                    </a:p>
                  </a:txBody>
                  <a:tcPr/>
                </a:tc>
                <a:tc>
                  <a:txBody>
                    <a:bodyPr/>
                    <a:lstStyle/>
                    <a:p>
                      <a:pPr algn="r"/>
                      <a:r>
                        <a:rPr lang="en-US" dirty="0"/>
                        <a:t>50</a:t>
                      </a:r>
                    </a:p>
                  </a:txBody>
                  <a:tcPr/>
                </a:tc>
                <a:extLst>
                  <a:ext uri="{0D108BD9-81ED-4DB2-BD59-A6C34878D82A}">
                    <a16:rowId xmlns:a16="http://schemas.microsoft.com/office/drawing/2014/main" val="128974858"/>
                  </a:ext>
                </a:extLst>
              </a:tr>
            </a:tbl>
          </a:graphicData>
        </a:graphic>
      </p:graphicFrame>
      <p:sp>
        <p:nvSpPr>
          <p:cNvPr id="5" name="Title 1">
            <a:extLst>
              <a:ext uri="{FF2B5EF4-FFF2-40B4-BE49-F238E27FC236}">
                <a16:creationId xmlns:a16="http://schemas.microsoft.com/office/drawing/2014/main" id="{0689372C-CA85-9D49-8B7C-F1B015BD5FDA}"/>
              </a:ext>
            </a:extLst>
          </p:cNvPr>
          <p:cNvSpPr txBox="1">
            <a:spLocks/>
          </p:cNvSpPr>
          <p:nvPr/>
        </p:nvSpPr>
        <p:spPr>
          <a:xfrm>
            <a:off x="913793" y="1274426"/>
            <a:ext cx="10353762" cy="305624"/>
          </a:xfrm>
          <a:prstGeom prst="rect">
            <a:avLst/>
          </a:prstGeom>
          <a:effectLst>
            <a:outerShdw blurRad="25400" dir="17880000">
              <a:srgbClr val="000000">
                <a:alpha val="46000"/>
              </a:srgbClr>
            </a:outerShdw>
          </a:effectLst>
        </p:spPr>
        <p:txBody>
          <a:bodyPr vert="horz" lIns="91440" tIns="45720" rIns="91440" bIns="45720" rtlCol="0" anchor="ctr">
            <a:normAutofit fontScale="40000" lnSpcReduction="2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Please Click Section Title for Quick Navigation.</a:t>
            </a:r>
          </a:p>
        </p:txBody>
      </p:sp>
    </p:spTree>
    <p:extLst>
      <p:ext uri="{BB962C8B-B14F-4D97-AF65-F5344CB8AC3E}">
        <p14:creationId xmlns:p14="http://schemas.microsoft.com/office/powerpoint/2010/main" val="3861996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13795" y="609600"/>
            <a:ext cx="10364410" cy="789992"/>
          </a:xfrm>
        </p:spPr>
        <p:txBody>
          <a:bodyPr>
            <a:normAutofit/>
          </a:bodyPr>
          <a:lstStyle/>
          <a:p>
            <a:r>
              <a:rPr lang="en-US" sz="4400" dirty="0"/>
              <a:t>Experiment Set-up (Picture)</a:t>
            </a:r>
          </a:p>
        </p:txBody>
      </p:sp>
      <p:pic>
        <p:nvPicPr>
          <p:cNvPr id="5" name="Content Placeholder 4" descr="A picture containing text&#10;&#10;Description automatically generated">
            <a:extLst>
              <a:ext uri="{FF2B5EF4-FFF2-40B4-BE49-F238E27FC236}">
                <a16:creationId xmlns:a16="http://schemas.microsoft.com/office/drawing/2014/main" id="{7CBCBF7C-733B-172D-7F35-5FF048B1B1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37557" y="1399592"/>
            <a:ext cx="3687925" cy="4917233"/>
          </a:xfrm>
        </p:spPr>
      </p:pic>
      <p:sp>
        <p:nvSpPr>
          <p:cNvPr id="3" name="TextBox 2">
            <a:extLst>
              <a:ext uri="{FF2B5EF4-FFF2-40B4-BE49-F238E27FC236}">
                <a16:creationId xmlns:a16="http://schemas.microsoft.com/office/drawing/2014/main" id="{6E9EC2AF-772D-81A6-AAC7-88E7D1AF2010}"/>
              </a:ext>
            </a:extLst>
          </p:cNvPr>
          <p:cNvSpPr txBox="1"/>
          <p:nvPr/>
        </p:nvSpPr>
        <p:spPr>
          <a:xfrm>
            <a:off x="679579" y="6316825"/>
            <a:ext cx="10832841" cy="369332"/>
          </a:xfrm>
          <a:prstGeom prst="rect">
            <a:avLst/>
          </a:prstGeom>
          <a:noFill/>
        </p:spPr>
        <p:txBody>
          <a:bodyPr wrap="square" rtlCol="0">
            <a:spAutoFit/>
          </a:bodyPr>
          <a:lstStyle/>
          <a:p>
            <a:r>
              <a:rPr lang="en-US" dirty="0">
                <a:solidFill>
                  <a:schemeClr val="tx1">
                    <a:lumMod val="75000"/>
                  </a:schemeClr>
                </a:solidFill>
              </a:rPr>
              <a:t>I had issues with the Ultrasonic sensor connecting through the breadboard. I connected it directly.</a:t>
            </a:r>
          </a:p>
        </p:txBody>
      </p:sp>
      <p:sp>
        <p:nvSpPr>
          <p:cNvPr id="4" name="Content Placeholder 2">
            <a:extLst>
              <a:ext uri="{FF2B5EF4-FFF2-40B4-BE49-F238E27FC236}">
                <a16:creationId xmlns:a16="http://schemas.microsoft.com/office/drawing/2014/main" id="{8AAADE40-4EE9-3DD6-FC69-6418737EBEFF}"/>
              </a:ext>
            </a:extLst>
          </p:cNvPr>
          <p:cNvSpPr txBox="1">
            <a:spLocks/>
          </p:cNvSpPr>
          <p:nvPr/>
        </p:nvSpPr>
        <p:spPr>
          <a:xfrm>
            <a:off x="679580" y="1828832"/>
            <a:ext cx="4971039"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lvl="0" indent="0" algn="ctr">
              <a:buNone/>
            </a:pPr>
            <a:r>
              <a:rPr lang="en-US" dirty="0"/>
              <a:t>Materials List: </a:t>
            </a:r>
          </a:p>
          <a:p>
            <a:pPr lvl="0"/>
            <a:r>
              <a:rPr lang="en-US" dirty="0"/>
              <a:t>Arduino Mega 2560</a:t>
            </a:r>
          </a:p>
          <a:p>
            <a:pPr lvl="0"/>
            <a:r>
              <a:rPr lang="en-US" dirty="0"/>
              <a:t>Ultrasonic Sensor HC-SR04</a:t>
            </a:r>
          </a:p>
          <a:p>
            <a:pPr lvl="0"/>
            <a:r>
              <a:rPr lang="en-US" dirty="0"/>
              <a:t>Male-to-Male Wires</a:t>
            </a:r>
          </a:p>
          <a:p>
            <a:pPr lvl="0"/>
            <a:r>
              <a:rPr lang="en-US" dirty="0"/>
              <a:t>Breadboard</a:t>
            </a:r>
          </a:p>
          <a:p>
            <a:pPr lvl="0"/>
            <a:r>
              <a:rPr lang="en-US" dirty="0"/>
              <a:t>Large, flat object</a:t>
            </a:r>
          </a:p>
          <a:p>
            <a:endParaRPr lang="en-US" dirty="0"/>
          </a:p>
          <a:p>
            <a:endParaRPr lang="en-US" dirty="0"/>
          </a:p>
        </p:txBody>
      </p:sp>
    </p:spTree>
    <p:extLst>
      <p:ext uri="{BB962C8B-B14F-4D97-AF65-F5344CB8AC3E}">
        <p14:creationId xmlns:p14="http://schemas.microsoft.com/office/powerpoint/2010/main" val="2465652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13795" y="609600"/>
            <a:ext cx="10364410" cy="789992"/>
          </a:xfrm>
        </p:spPr>
        <p:txBody>
          <a:bodyPr>
            <a:normAutofit/>
          </a:bodyPr>
          <a:lstStyle/>
          <a:p>
            <a:r>
              <a:rPr lang="en-US" sz="4400" dirty="0"/>
              <a:t>Serial Monitor (Screenshot)</a:t>
            </a:r>
          </a:p>
        </p:txBody>
      </p:sp>
      <p:pic>
        <p:nvPicPr>
          <p:cNvPr id="8" name="Picture 7">
            <a:extLst>
              <a:ext uri="{FF2B5EF4-FFF2-40B4-BE49-F238E27FC236}">
                <a16:creationId xmlns:a16="http://schemas.microsoft.com/office/drawing/2014/main" id="{61C0FC91-01A0-215F-B6B6-6C9D388641FE}"/>
              </a:ext>
            </a:extLst>
          </p:cNvPr>
          <p:cNvPicPr>
            <a:picLocks noChangeAspect="1"/>
          </p:cNvPicPr>
          <p:nvPr/>
        </p:nvPicPr>
        <p:blipFill>
          <a:blip r:embed="rId2"/>
          <a:stretch>
            <a:fillRect/>
          </a:stretch>
        </p:blipFill>
        <p:spPr>
          <a:xfrm>
            <a:off x="3009122" y="1591133"/>
            <a:ext cx="6173755" cy="4657267"/>
          </a:xfrm>
          <a:prstGeom prst="rect">
            <a:avLst/>
          </a:prstGeom>
        </p:spPr>
      </p:pic>
    </p:spTree>
    <p:extLst>
      <p:ext uri="{BB962C8B-B14F-4D97-AF65-F5344CB8AC3E}">
        <p14:creationId xmlns:p14="http://schemas.microsoft.com/office/powerpoint/2010/main" val="931793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13795" y="609600"/>
            <a:ext cx="10364410" cy="789992"/>
          </a:xfrm>
        </p:spPr>
        <p:txBody>
          <a:bodyPr>
            <a:normAutofit/>
          </a:bodyPr>
          <a:lstStyle/>
          <a:p>
            <a:r>
              <a:rPr lang="en-US" sz="4400" dirty="0"/>
              <a:t>Excel Table (Screenshot)</a:t>
            </a:r>
          </a:p>
        </p:txBody>
      </p:sp>
      <p:pic>
        <p:nvPicPr>
          <p:cNvPr id="3" name="Picture 2">
            <a:extLst>
              <a:ext uri="{FF2B5EF4-FFF2-40B4-BE49-F238E27FC236}">
                <a16:creationId xmlns:a16="http://schemas.microsoft.com/office/drawing/2014/main" id="{12F032F5-8CC1-27D8-68BC-1A75F5C1B20E}"/>
              </a:ext>
            </a:extLst>
          </p:cNvPr>
          <p:cNvPicPr>
            <a:picLocks noChangeAspect="1"/>
          </p:cNvPicPr>
          <p:nvPr/>
        </p:nvPicPr>
        <p:blipFill>
          <a:blip r:embed="rId2"/>
          <a:stretch>
            <a:fillRect/>
          </a:stretch>
        </p:blipFill>
        <p:spPr>
          <a:xfrm>
            <a:off x="5223397" y="1399592"/>
            <a:ext cx="1745206" cy="5274059"/>
          </a:xfrm>
          <a:prstGeom prst="rect">
            <a:avLst/>
          </a:prstGeom>
        </p:spPr>
      </p:pic>
    </p:spTree>
    <p:extLst>
      <p:ext uri="{BB962C8B-B14F-4D97-AF65-F5344CB8AC3E}">
        <p14:creationId xmlns:p14="http://schemas.microsoft.com/office/powerpoint/2010/main" val="1249650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13795" y="609600"/>
            <a:ext cx="10364410" cy="789992"/>
          </a:xfrm>
        </p:spPr>
        <p:txBody>
          <a:bodyPr>
            <a:normAutofit/>
          </a:bodyPr>
          <a:lstStyle/>
          <a:p>
            <a:r>
              <a:rPr lang="en-US" sz="4400" dirty="0"/>
              <a:t>Excel Graph (Screenshot)</a:t>
            </a:r>
          </a:p>
        </p:txBody>
      </p:sp>
      <p:pic>
        <p:nvPicPr>
          <p:cNvPr id="4" name="Picture 3">
            <a:extLst>
              <a:ext uri="{FF2B5EF4-FFF2-40B4-BE49-F238E27FC236}">
                <a16:creationId xmlns:a16="http://schemas.microsoft.com/office/drawing/2014/main" id="{CA8904CA-03D8-CF06-53CC-1D9D20F5EB51}"/>
              </a:ext>
            </a:extLst>
          </p:cNvPr>
          <p:cNvPicPr>
            <a:picLocks noChangeAspect="1"/>
          </p:cNvPicPr>
          <p:nvPr/>
        </p:nvPicPr>
        <p:blipFill>
          <a:blip r:embed="rId2"/>
          <a:stretch>
            <a:fillRect/>
          </a:stretch>
        </p:blipFill>
        <p:spPr>
          <a:xfrm>
            <a:off x="2653502" y="1688375"/>
            <a:ext cx="6884996" cy="4560025"/>
          </a:xfrm>
          <a:prstGeom prst="rect">
            <a:avLst/>
          </a:prstGeom>
        </p:spPr>
      </p:pic>
    </p:spTree>
    <p:extLst>
      <p:ext uri="{BB962C8B-B14F-4D97-AF65-F5344CB8AC3E}">
        <p14:creationId xmlns:p14="http://schemas.microsoft.com/office/powerpoint/2010/main" val="1011550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Data Collection</a:t>
            </a:r>
          </a:p>
        </p:txBody>
      </p:sp>
      <p:graphicFrame>
        <p:nvGraphicFramePr>
          <p:cNvPr id="11" name="Table 10">
            <a:extLst>
              <a:ext uri="{FF2B5EF4-FFF2-40B4-BE49-F238E27FC236}">
                <a16:creationId xmlns:a16="http://schemas.microsoft.com/office/drawing/2014/main" id="{9E68CBE3-DA34-4E26-9621-6F85D54401F7}"/>
              </a:ext>
            </a:extLst>
          </p:cNvPr>
          <p:cNvGraphicFramePr>
            <a:graphicFrameLocks noGrp="1"/>
          </p:cNvGraphicFramePr>
          <p:nvPr>
            <p:extLst>
              <p:ext uri="{D42A27DB-BD31-4B8C-83A1-F6EECF244321}">
                <p14:modId xmlns:p14="http://schemas.microsoft.com/office/powerpoint/2010/main" val="3532467009"/>
              </p:ext>
            </p:extLst>
          </p:nvPr>
        </p:nvGraphicFramePr>
        <p:xfrm>
          <a:off x="2991800" y="1779498"/>
          <a:ext cx="6197752" cy="4188192"/>
        </p:xfrm>
        <a:graphic>
          <a:graphicData uri="http://schemas.openxmlformats.org/drawingml/2006/table">
            <a:tbl>
              <a:tblPr firstRow="1" firstCol="1" bandRow="1">
                <a:tableStyleId>{5C22544A-7EE6-4342-B048-85BDC9FD1C3A}</a:tableStyleId>
              </a:tblPr>
              <a:tblGrid>
                <a:gridCol w="1628090">
                  <a:extLst>
                    <a:ext uri="{9D8B030D-6E8A-4147-A177-3AD203B41FA5}">
                      <a16:colId xmlns:a16="http://schemas.microsoft.com/office/drawing/2014/main" val="2680175028"/>
                    </a:ext>
                  </a:extLst>
                </a:gridCol>
                <a:gridCol w="2284831">
                  <a:extLst>
                    <a:ext uri="{9D8B030D-6E8A-4147-A177-3AD203B41FA5}">
                      <a16:colId xmlns:a16="http://schemas.microsoft.com/office/drawing/2014/main" val="1075304185"/>
                    </a:ext>
                  </a:extLst>
                </a:gridCol>
                <a:gridCol w="2284831">
                  <a:extLst>
                    <a:ext uri="{9D8B030D-6E8A-4147-A177-3AD203B41FA5}">
                      <a16:colId xmlns:a16="http://schemas.microsoft.com/office/drawing/2014/main" val="650233730"/>
                    </a:ext>
                  </a:extLst>
                </a:gridCol>
              </a:tblGrid>
              <a:tr h="1009732">
                <a:tc>
                  <a:txBody>
                    <a:bodyPr/>
                    <a:lstStyle/>
                    <a:p>
                      <a:pPr marL="0" marR="0" algn="ctr">
                        <a:spcBef>
                          <a:spcPts val="0"/>
                        </a:spcBef>
                        <a:spcAft>
                          <a:spcPts val="0"/>
                        </a:spcAft>
                      </a:pPr>
                      <a:r>
                        <a:rPr lang="en-US" sz="1600" kern="100" dirty="0">
                          <a:effectLst/>
                        </a:rPr>
                        <a:t>Trial</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00" dirty="0">
                          <a:effectLst/>
                        </a:rPr>
                        <a:t>x</a:t>
                      </a:r>
                      <a:r>
                        <a:rPr lang="en-US" sz="1600" kern="100" baseline="30000" dirty="0">
                          <a:effectLst/>
                        </a:rPr>
                        <a:t>2   </a:t>
                      </a:r>
                      <a:r>
                        <a:rPr lang="en-US" sz="1600" kern="100" dirty="0">
                          <a:effectLst/>
                        </a:rPr>
                        <a:t>coefficient value </a:t>
                      </a:r>
                      <a:br>
                        <a:rPr lang="en-US" sz="1600" kern="100" dirty="0">
                          <a:effectLst/>
                        </a:rPr>
                      </a:br>
                      <a:r>
                        <a:rPr lang="en-US" sz="1600" kern="100" dirty="0">
                          <a:effectLst/>
                        </a:rPr>
                        <a:t>from curve fitting</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00" dirty="0">
                          <a:effectLst/>
                        </a:rPr>
                        <a:t>Acceleration (m/s</a:t>
                      </a:r>
                      <a:r>
                        <a:rPr lang="en-US" sz="1600" kern="100" baseline="30000" dirty="0">
                          <a:effectLst/>
                        </a:rPr>
                        <a:t>2</a:t>
                      </a:r>
                      <a:r>
                        <a:rPr lang="en-US" sz="1600" kern="100" dirty="0">
                          <a:effectLst/>
                        </a:rPr>
                        <a:t>) </a:t>
                      </a:r>
                      <a:br>
                        <a:rPr lang="en-US" sz="1600" kern="100" dirty="0">
                          <a:effectLst/>
                        </a:rPr>
                      </a:br>
                      <a:r>
                        <a:rPr lang="en-US" sz="1600" kern="100" dirty="0">
                          <a:effectLst/>
                        </a:rPr>
                        <a:t>= 2* (x</a:t>
                      </a:r>
                      <a:r>
                        <a:rPr lang="en-US" sz="1600" kern="100" baseline="30000" dirty="0">
                          <a:effectLst/>
                        </a:rPr>
                        <a:t>2  </a:t>
                      </a:r>
                      <a:r>
                        <a:rPr lang="en-US" sz="1600" kern="100" dirty="0">
                          <a:effectLst/>
                        </a:rPr>
                        <a:t>coefficient)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2156371964"/>
                  </a:ext>
                </a:extLst>
              </a:tr>
              <a:tr h="635692">
                <a:tc>
                  <a:txBody>
                    <a:bodyPr/>
                    <a:lstStyle/>
                    <a:p>
                      <a:pPr marL="0" marR="0" algn="ctr">
                        <a:spcBef>
                          <a:spcPts val="0"/>
                        </a:spcBef>
                        <a:spcAft>
                          <a:spcPts val="0"/>
                        </a:spcAft>
                      </a:pPr>
                      <a:r>
                        <a:rPr lang="en-US" sz="1600" kern="100">
                          <a:effectLst/>
                        </a:rPr>
                        <a:t>1</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5.25</a:t>
                      </a:r>
                    </a:p>
                  </a:txBody>
                  <a:tcPr marL="68580" marR="68580" marT="0" marB="0" anchor="ctr"/>
                </a:tc>
                <a:tc>
                  <a:txBody>
                    <a:bodyPr/>
                    <a:lstStyle/>
                    <a:p>
                      <a:pPr marL="0" marR="0" algn="ctr">
                        <a:spcBef>
                          <a:spcPts val="0"/>
                        </a:spcBef>
                        <a:spcAft>
                          <a:spcPts val="0"/>
                        </a:spcAft>
                      </a:pPr>
                      <a:r>
                        <a:rPr lang="en-US" sz="1600" kern="100" dirty="0">
                          <a:effectLst/>
                        </a:rPr>
                        <a:t>10.5</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891295801"/>
                  </a:ext>
                </a:extLst>
              </a:tr>
              <a:tr h="635692">
                <a:tc>
                  <a:txBody>
                    <a:bodyPr/>
                    <a:lstStyle/>
                    <a:p>
                      <a:pPr marL="0" marR="0" algn="ctr">
                        <a:spcBef>
                          <a:spcPts val="0"/>
                        </a:spcBef>
                        <a:spcAft>
                          <a:spcPts val="0"/>
                        </a:spcAft>
                      </a:pPr>
                      <a:r>
                        <a:rPr lang="en-US" sz="1600" kern="100">
                          <a:effectLst/>
                        </a:rPr>
                        <a:t>2</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6.45</a:t>
                      </a:r>
                    </a:p>
                  </a:txBody>
                  <a:tcPr marL="68580" marR="68580" marT="0" marB="0" anchor="ctr"/>
                </a:tc>
                <a:tc>
                  <a:txBody>
                    <a:bodyPr/>
                    <a:lstStyle/>
                    <a:p>
                      <a:pPr marL="0" marR="0" algn="ctr">
                        <a:spcBef>
                          <a:spcPts val="0"/>
                        </a:spcBef>
                        <a:spcAft>
                          <a:spcPts val="0"/>
                        </a:spcAft>
                      </a:pPr>
                      <a:r>
                        <a:rPr lang="en-US" sz="1600" kern="100" dirty="0">
                          <a:effectLst/>
                        </a:rPr>
                        <a:t> 12.9</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3100580240"/>
                  </a:ext>
                </a:extLst>
              </a:tr>
              <a:tr h="635692">
                <a:tc>
                  <a:txBody>
                    <a:bodyPr/>
                    <a:lstStyle/>
                    <a:p>
                      <a:pPr marL="0" marR="0" algn="ctr">
                        <a:spcBef>
                          <a:spcPts val="0"/>
                        </a:spcBef>
                        <a:spcAft>
                          <a:spcPts val="0"/>
                        </a:spcAft>
                      </a:pPr>
                      <a:r>
                        <a:rPr lang="en-US" sz="1600" kern="100">
                          <a:effectLst/>
                        </a:rPr>
                        <a:t>3</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4.73</a:t>
                      </a:r>
                    </a:p>
                  </a:txBody>
                  <a:tcPr marL="68580" marR="68580" marT="0" marB="0" anchor="ctr"/>
                </a:tc>
                <a:tc>
                  <a:txBody>
                    <a:bodyPr/>
                    <a:lstStyle/>
                    <a:p>
                      <a:pPr marL="0" marR="0" algn="ctr">
                        <a:spcBef>
                          <a:spcPts val="0"/>
                        </a:spcBef>
                        <a:spcAft>
                          <a:spcPts val="0"/>
                        </a:spcAft>
                      </a:pPr>
                      <a:r>
                        <a:rPr lang="en-US" sz="1600" kern="100" dirty="0">
                          <a:effectLst/>
                        </a:rPr>
                        <a:t>9.46 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115527295"/>
                  </a:ext>
                </a:extLst>
              </a:tr>
              <a:tr h="635692">
                <a:tc>
                  <a:txBody>
                    <a:bodyPr/>
                    <a:lstStyle/>
                    <a:p>
                      <a:pPr marL="0" marR="0" algn="ctr">
                        <a:spcBef>
                          <a:spcPts val="0"/>
                        </a:spcBef>
                        <a:spcAft>
                          <a:spcPts val="0"/>
                        </a:spcAft>
                      </a:pPr>
                      <a:r>
                        <a:rPr lang="en-US" sz="1600" kern="100">
                          <a:effectLst/>
                        </a:rPr>
                        <a:t>4</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4.82</a:t>
                      </a:r>
                    </a:p>
                  </a:txBody>
                  <a:tcPr marL="68580" marR="68580" marT="0" marB="0" anchor="ctr"/>
                </a:tc>
                <a:tc>
                  <a:txBody>
                    <a:bodyPr/>
                    <a:lstStyle/>
                    <a:p>
                      <a:pPr marL="0" marR="0" algn="ctr">
                        <a:spcBef>
                          <a:spcPts val="0"/>
                        </a:spcBef>
                        <a:spcAft>
                          <a:spcPts val="0"/>
                        </a:spcAft>
                      </a:pPr>
                      <a:r>
                        <a:rPr lang="en-US" sz="1600" kern="100" dirty="0">
                          <a:effectLst/>
                        </a:rPr>
                        <a:t> 9.64</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914470191"/>
                  </a:ext>
                </a:extLst>
              </a:tr>
              <a:tr h="635692">
                <a:tc>
                  <a:txBody>
                    <a:bodyPr/>
                    <a:lstStyle/>
                    <a:p>
                      <a:pPr marL="0" marR="0" algn="ctr">
                        <a:spcBef>
                          <a:spcPts val="0"/>
                        </a:spcBef>
                        <a:spcAft>
                          <a:spcPts val="0"/>
                        </a:spcAft>
                      </a:pPr>
                      <a:r>
                        <a:rPr lang="en-US" sz="1600" kern="100">
                          <a:effectLst/>
                        </a:rPr>
                        <a:t>5</a:t>
                      </a:r>
                      <a:endParaRPr lang="en-US" sz="1600" kern="100">
                        <a:effectLst/>
                        <a:latin typeface="Liberation Serif"/>
                        <a:ea typeface="SimSun" panose="02010600030101010101" pitchFamily="2" charset="-122"/>
                        <a:cs typeface="Lucida Sans" panose="020B0602030504020204" pitchFamily="34" charset="0"/>
                      </a:endParaRPr>
                    </a:p>
                  </a:txBody>
                  <a:tcPr marL="68580" marR="68580" marT="0" marB="0" anchor="ctr"/>
                </a:tc>
                <a:tc>
                  <a:txBody>
                    <a:bodyPr/>
                    <a:lstStyle/>
                    <a:p>
                      <a:pPr marL="0" marR="0" algn="ctr">
                        <a:spcBef>
                          <a:spcPts val="0"/>
                        </a:spcBef>
                        <a:spcAft>
                          <a:spcPts val="0"/>
                        </a:spcAft>
                      </a:pPr>
                      <a:r>
                        <a:rPr lang="en-US" sz="1600" kern="100" dirty="0">
                          <a:effectLst/>
                          <a:latin typeface="Liberation Serif"/>
                          <a:ea typeface="SimSun" panose="02010600030101010101" pitchFamily="2" charset="-122"/>
                          <a:cs typeface="Lucida Sans" panose="020B0602030504020204" pitchFamily="34" charset="0"/>
                        </a:rPr>
                        <a:t>5.17</a:t>
                      </a:r>
                    </a:p>
                  </a:txBody>
                  <a:tcPr marL="68580" marR="68580" marT="0" marB="0" anchor="ctr"/>
                </a:tc>
                <a:tc>
                  <a:txBody>
                    <a:bodyPr/>
                    <a:lstStyle/>
                    <a:p>
                      <a:pPr marL="0" marR="0" algn="ctr">
                        <a:spcBef>
                          <a:spcPts val="0"/>
                        </a:spcBef>
                        <a:spcAft>
                          <a:spcPts val="0"/>
                        </a:spcAft>
                      </a:pPr>
                      <a:r>
                        <a:rPr lang="en-US" sz="1600" kern="100" dirty="0">
                          <a:effectLst/>
                        </a:rPr>
                        <a:t>10.34 </a:t>
                      </a:r>
                      <a:endParaRPr lang="en-US" sz="1600" kern="100" dirty="0">
                        <a:effectLst/>
                        <a:latin typeface="Liberation Serif"/>
                        <a:ea typeface="SimSun" panose="02010600030101010101" pitchFamily="2" charset="-122"/>
                        <a:cs typeface="Lucida Sans" panose="020B0602030504020204" pitchFamily="34" charset="0"/>
                      </a:endParaRPr>
                    </a:p>
                  </a:txBody>
                  <a:tcPr marL="68580" marR="68580" marT="0" marB="0" anchor="ctr"/>
                </a:tc>
                <a:extLst>
                  <a:ext uri="{0D108BD9-81ED-4DB2-BD59-A6C34878D82A}">
                    <a16:rowId xmlns:a16="http://schemas.microsoft.com/office/drawing/2014/main" val="4033095102"/>
                  </a:ext>
                </a:extLst>
              </a:tr>
            </a:tbl>
          </a:graphicData>
        </a:graphic>
      </p:graphicFrame>
    </p:spTree>
    <p:extLst>
      <p:ext uri="{BB962C8B-B14F-4D97-AF65-F5344CB8AC3E}">
        <p14:creationId xmlns:p14="http://schemas.microsoft.com/office/powerpoint/2010/main" val="504309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Data Analysis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59ABB22-E52E-475E-A637-B8C80B6E3197}"/>
                  </a:ext>
                </a:extLst>
              </p:cNvPr>
              <p:cNvSpPr>
                <a:spLocks noGrp="1"/>
              </p:cNvSpPr>
              <p:nvPr>
                <p:ph idx="1"/>
              </p:nvPr>
            </p:nvSpPr>
            <p:spPr>
              <a:xfrm>
                <a:off x="913795" y="1975160"/>
                <a:ext cx="10353762" cy="4058751"/>
              </a:xfrm>
            </p:spPr>
            <p:txBody>
              <a:bodyPr/>
              <a:lstStyle/>
              <a:p>
                <a:r>
                  <a:rPr lang="en-US" dirty="0"/>
                  <a:t>Average acceleration from table </a:t>
                </a:r>
              </a:p>
              <a:p>
                <a:endParaRPr lang="en-US" dirty="0"/>
              </a:p>
              <a:p>
                <a:endParaRPr lang="en-US" dirty="0"/>
              </a:p>
              <a:p>
                <a:endParaRPr lang="en-US" dirty="0"/>
              </a:p>
              <a:p>
                <a:r>
                  <a:rPr lang="en-US" dirty="0"/>
                  <a:t>Percent difference with </a:t>
                </a:r>
                <a14:m>
                  <m:oMath xmlns:m="http://schemas.openxmlformats.org/officeDocument/2006/math">
                    <m:r>
                      <a:rPr lang="en-US" b="0" i="1" smtClean="0">
                        <a:latin typeface="Cambria Math" panose="02040503050406030204" pitchFamily="18" charset="0"/>
                      </a:rPr>
                      <m:t>𝑔</m:t>
                    </m:r>
                    <m:r>
                      <a:rPr lang="en-US" b="0" i="1" smtClean="0">
                        <a:latin typeface="Cambria Math" panose="02040503050406030204" pitchFamily="18" charset="0"/>
                      </a:rPr>
                      <m:t>=9.8 </m:t>
                    </m:r>
                    <m:r>
                      <a:rPr lang="en-US" b="0" i="1" smtClean="0">
                        <a:latin typeface="Cambria Math" panose="02040503050406030204" pitchFamily="18" charset="0"/>
                      </a:rPr>
                      <m:t>𝑚</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oMath>
                </a14:m>
                <a:endParaRPr lang="en-US" dirty="0"/>
              </a:p>
            </p:txBody>
          </p:sp>
        </mc:Choice>
        <mc:Fallback xmlns="">
          <p:sp>
            <p:nvSpPr>
              <p:cNvPr id="3" name="Content Placeholder 2">
                <a:extLst>
                  <a:ext uri="{FF2B5EF4-FFF2-40B4-BE49-F238E27FC236}">
                    <a16:creationId xmlns:a16="http://schemas.microsoft.com/office/drawing/2014/main" id="{359ABB22-E52E-475E-A637-B8C80B6E3197}"/>
                  </a:ext>
                </a:extLst>
              </p:cNvPr>
              <p:cNvSpPr>
                <a:spLocks noGrp="1" noRot="1" noChangeAspect="1" noMove="1" noResize="1" noEditPoints="1" noAdjustHandles="1" noChangeArrowheads="1" noChangeShapeType="1" noTextEdit="1"/>
              </p:cNvSpPr>
              <p:nvPr>
                <p:ph idx="1"/>
              </p:nvPr>
            </p:nvSpPr>
            <p:spPr>
              <a:xfrm>
                <a:off x="913795" y="1975160"/>
                <a:ext cx="10353762" cy="4058751"/>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751E027-C6AB-44A8-8B52-DC4ABBE2B670}"/>
                  </a:ext>
                </a:extLst>
              </p:cNvPr>
              <p:cNvSpPr/>
              <p:nvPr/>
            </p:nvSpPr>
            <p:spPr>
              <a:xfrm>
                <a:off x="1517345" y="2467931"/>
                <a:ext cx="3317318" cy="626325"/>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𝑎𝑣𝑔</m:t>
                          </m:r>
                        </m:sub>
                      </m:sSub>
                      <m:r>
                        <a:rPr lang="en-US" i="1">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4</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5</m:t>
                              </m:r>
                            </m:sub>
                          </m:sSub>
                        </m:num>
                        <m:den>
                          <m:r>
                            <a:rPr lang="en-US" i="1">
                              <a:latin typeface="Cambria Math" panose="02040503050406030204" pitchFamily="18" charset="0"/>
                            </a:rPr>
                            <m:t>5</m:t>
                          </m:r>
                        </m:den>
                      </m:f>
                    </m:oMath>
                  </m:oMathPara>
                </a14:m>
                <a:endParaRPr lang="en-US" dirty="0"/>
              </a:p>
              <a:p>
                <a:pPr>
                  <a:spcAft>
                    <a:spcPts val="600"/>
                  </a:spcAft>
                </a:pPr>
                <a:endParaRPr lang="en-US" sz="200" dirty="0"/>
              </a:p>
            </p:txBody>
          </p:sp>
        </mc:Choice>
        <mc:Fallback xmlns="">
          <p:sp>
            <p:nvSpPr>
              <p:cNvPr id="4" name="Rectangle 3">
                <a:extLst>
                  <a:ext uri="{FF2B5EF4-FFF2-40B4-BE49-F238E27FC236}">
                    <a16:creationId xmlns:a16="http://schemas.microsoft.com/office/drawing/2014/main" id="{8751E027-C6AB-44A8-8B52-DC4ABBE2B670}"/>
                  </a:ext>
                </a:extLst>
              </p:cNvPr>
              <p:cNvSpPr>
                <a:spLocks noRot="1" noChangeAspect="1" noMove="1" noResize="1" noEditPoints="1" noAdjustHandles="1" noChangeArrowheads="1" noChangeShapeType="1" noTextEdit="1"/>
              </p:cNvSpPr>
              <p:nvPr/>
            </p:nvSpPr>
            <p:spPr>
              <a:xfrm>
                <a:off x="1517345" y="2467931"/>
                <a:ext cx="3317318" cy="62632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E9C1325-020B-4670-B3DB-1D82E88B0052}"/>
                  </a:ext>
                </a:extLst>
              </p:cNvPr>
              <p:cNvSpPr/>
              <p:nvPr/>
            </p:nvSpPr>
            <p:spPr>
              <a:xfrm>
                <a:off x="1576911" y="4460706"/>
                <a:ext cx="4282006" cy="719171"/>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𝑃𝑒𝑟𝑐𝑒𝑛𝑡</m:t>
                      </m:r>
                      <m:r>
                        <a:rPr lang="en-US" i="0">
                          <a:latin typeface="Cambria Math" panose="02040503050406030204" pitchFamily="18" charset="0"/>
                        </a:rPr>
                        <m:t> </m:t>
                      </m:r>
                      <m:r>
                        <a:rPr lang="en-US" i="1">
                          <a:latin typeface="Cambria Math" panose="02040503050406030204" pitchFamily="18" charset="0"/>
                        </a:rPr>
                        <m:t>𝑑𝑖𝑓𝑓𝑒𝑟</m:t>
                      </m:r>
                      <m:r>
                        <a:rPr lang="en-US" b="0" i="1" smtClean="0">
                          <a:latin typeface="Cambria Math" panose="02040503050406030204" pitchFamily="18" charset="0"/>
                        </a:rPr>
                        <m:t>𝑒</m:t>
                      </m:r>
                      <m:r>
                        <a:rPr lang="en-US" i="1">
                          <a:latin typeface="Cambria Math" panose="02040503050406030204" pitchFamily="18" charset="0"/>
                        </a:rPr>
                        <m:t>𝑛𝑐𝑒</m:t>
                      </m:r>
                      <m:r>
                        <a:rPr lang="en-US" i="0">
                          <a:latin typeface="Cambria Math" panose="02040503050406030204" pitchFamily="18" charset="0"/>
                        </a:rPr>
                        <m:t> =</m:t>
                      </m:r>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𝑎𝑣𝑔</m:t>
                                  </m:r>
                                </m:sub>
                              </m:sSub>
                              <m:r>
                                <a:rPr lang="en-US" i="1">
                                  <a:latin typeface="Cambria Math" panose="02040503050406030204" pitchFamily="18" charset="0"/>
                                </a:rPr>
                                <m:t>−</m:t>
                              </m:r>
                              <m:r>
                                <a:rPr lang="en-US" i="1">
                                  <a:latin typeface="Cambria Math" panose="02040503050406030204" pitchFamily="18" charset="0"/>
                                </a:rPr>
                                <m:t>𝑔</m:t>
                              </m:r>
                            </m:e>
                          </m:d>
                        </m:num>
                        <m:den>
                          <m:r>
                            <a:rPr lang="en-US" i="1">
                              <a:latin typeface="Cambria Math" panose="02040503050406030204" pitchFamily="18" charset="0"/>
                            </a:rPr>
                            <m:t>𝑔</m:t>
                          </m:r>
                        </m:den>
                      </m:f>
                      <m:r>
                        <a:rPr lang="en-US" i="1" smtClean="0">
                          <a:latin typeface="Cambria Math" panose="02040503050406030204" pitchFamily="18" charset="0"/>
                        </a:rPr>
                        <m:t>×</m:t>
                      </m:r>
                      <m:r>
                        <a:rPr lang="en-US" b="0" i="1" smtClean="0">
                          <a:latin typeface="Cambria Math" panose="02040503050406030204" pitchFamily="18" charset="0"/>
                        </a:rPr>
                        <m:t>100</m:t>
                      </m:r>
                    </m:oMath>
                  </m:oMathPara>
                </a14:m>
                <a:endParaRPr lang="en-US" b="0" dirty="0"/>
              </a:p>
            </p:txBody>
          </p:sp>
        </mc:Choice>
        <mc:Fallback xmlns="">
          <p:sp>
            <p:nvSpPr>
              <p:cNvPr id="5" name="Rectangle 4">
                <a:extLst>
                  <a:ext uri="{FF2B5EF4-FFF2-40B4-BE49-F238E27FC236}">
                    <a16:creationId xmlns:a16="http://schemas.microsoft.com/office/drawing/2014/main" id="{9E9C1325-020B-4670-B3DB-1D82E88B0052}"/>
                  </a:ext>
                </a:extLst>
              </p:cNvPr>
              <p:cNvSpPr>
                <a:spLocks noRot="1" noChangeAspect="1" noMove="1" noResize="1" noEditPoints="1" noAdjustHandles="1" noChangeArrowheads="1" noChangeShapeType="1" noTextEdit="1"/>
              </p:cNvSpPr>
              <p:nvPr/>
            </p:nvSpPr>
            <p:spPr>
              <a:xfrm>
                <a:off x="1576911" y="4460706"/>
                <a:ext cx="4282006" cy="719171"/>
              </a:xfrm>
              <a:prstGeom prst="rect">
                <a:avLst/>
              </a:prstGeom>
              <a:blipFill>
                <a:blip r:embed="rId5"/>
                <a:stretch>
                  <a:fillRect/>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DCA3970E-98B5-4CFB-AE7B-57375830F9FC}"/>
              </a:ext>
            </a:extLst>
          </p:cNvPr>
          <p:cNvSpPr txBox="1"/>
          <p:nvPr/>
        </p:nvSpPr>
        <p:spPr>
          <a:xfrm>
            <a:off x="2401170" y="5201181"/>
            <a:ext cx="1126390" cy="365760"/>
          </a:xfrm>
          <a:prstGeom prst="rect">
            <a:avLst/>
          </a:prstGeom>
          <a:noFill/>
        </p:spPr>
        <p:txBody>
          <a:bodyPr wrap="square" rtlCol="0">
            <a:spAutoFit/>
          </a:bodyPr>
          <a:lstStyle/>
          <a:p>
            <a:pPr algn="ctr"/>
            <a:endParaRPr lang="en-US" dirty="0"/>
          </a:p>
        </p:txBody>
      </p:sp>
      <p:sp>
        <p:nvSpPr>
          <p:cNvPr id="23" name="TextBox 22">
            <a:extLst>
              <a:ext uri="{FF2B5EF4-FFF2-40B4-BE49-F238E27FC236}">
                <a16:creationId xmlns:a16="http://schemas.microsoft.com/office/drawing/2014/main" id="{965CE721-EC84-4D19-AB79-004EF0FC37F9}"/>
              </a:ext>
            </a:extLst>
          </p:cNvPr>
          <p:cNvSpPr txBox="1"/>
          <p:nvPr/>
        </p:nvSpPr>
        <p:spPr>
          <a:xfrm>
            <a:off x="3717914" y="5179877"/>
            <a:ext cx="1126390" cy="365760"/>
          </a:xfrm>
          <a:prstGeom prst="rect">
            <a:avLst/>
          </a:prstGeom>
          <a:noFill/>
        </p:spPr>
        <p:txBody>
          <a:bodyPr wrap="square" rtlCol="0">
            <a:spAutoFit/>
          </a:bodyPr>
          <a:lstStyle/>
          <a:p>
            <a:pPr algn="ctr"/>
            <a:endParaRPr lang="en-US" dirty="0"/>
          </a:p>
        </p:txBody>
      </p:sp>
      <p:sp>
        <p:nvSpPr>
          <p:cNvPr id="6" name="TextBox 5">
            <a:extLst>
              <a:ext uri="{FF2B5EF4-FFF2-40B4-BE49-F238E27FC236}">
                <a16:creationId xmlns:a16="http://schemas.microsoft.com/office/drawing/2014/main" id="{7492C581-B01C-40B7-B93D-729C410E9B49}"/>
              </a:ext>
            </a:extLst>
          </p:cNvPr>
          <p:cNvSpPr txBox="1"/>
          <p:nvPr/>
        </p:nvSpPr>
        <p:spPr>
          <a:xfrm>
            <a:off x="5674948" y="4661840"/>
            <a:ext cx="1845578" cy="369332"/>
          </a:xfrm>
          <a:prstGeom prst="rect">
            <a:avLst/>
          </a:prstGeom>
          <a:noFill/>
        </p:spPr>
        <p:txBody>
          <a:bodyPr wrap="square" rtlCol="0">
            <a:spAutoFit/>
          </a:bodyPr>
          <a:lstStyle/>
          <a:p>
            <a:r>
              <a:rPr lang="en-US" dirty="0"/>
              <a:t>= 7.84 %</a:t>
            </a:r>
          </a:p>
        </p:txBody>
      </p:sp>
      <p:sp>
        <p:nvSpPr>
          <p:cNvPr id="8" name="TextBox 7">
            <a:extLst>
              <a:ext uri="{FF2B5EF4-FFF2-40B4-BE49-F238E27FC236}">
                <a16:creationId xmlns:a16="http://schemas.microsoft.com/office/drawing/2014/main" id="{C2C8A44E-88C4-72D5-F6CD-3F64A0DB3F2F}"/>
              </a:ext>
            </a:extLst>
          </p:cNvPr>
          <p:cNvSpPr txBox="1"/>
          <p:nvPr/>
        </p:nvSpPr>
        <p:spPr>
          <a:xfrm>
            <a:off x="4834663" y="2596427"/>
            <a:ext cx="1845578" cy="369332"/>
          </a:xfrm>
          <a:prstGeom prst="rect">
            <a:avLst/>
          </a:prstGeom>
          <a:noFill/>
        </p:spPr>
        <p:txBody>
          <a:bodyPr wrap="square" rtlCol="0">
            <a:spAutoFit/>
          </a:bodyPr>
          <a:lstStyle/>
          <a:p>
            <a:r>
              <a:rPr lang="en-US" dirty="0"/>
              <a:t>= 10.568 m/s</a:t>
            </a:r>
          </a:p>
        </p:txBody>
      </p:sp>
    </p:spTree>
    <p:extLst>
      <p:ext uri="{BB962C8B-B14F-4D97-AF65-F5344CB8AC3E}">
        <p14:creationId xmlns:p14="http://schemas.microsoft.com/office/powerpoint/2010/main" val="2635675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dirty="0"/>
              <a:t>Conclusions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p:txBody>
          <a:bodyPr/>
          <a:lstStyle/>
          <a:p>
            <a:pPr lvl="0"/>
            <a:r>
              <a:rPr lang="en-US" dirty="0"/>
              <a:t>Discuss the results and comment on the source of errors. </a:t>
            </a:r>
          </a:p>
          <a:p>
            <a:pPr lvl="1"/>
            <a:r>
              <a:rPr lang="en-US" dirty="0"/>
              <a:t>Answer:  I had issues with the sensor and the breadboard and would not fully read the data. Sometimes I wouldn’t get any data at all and other times the data was very inconsistent.</a:t>
            </a:r>
          </a:p>
          <a:p>
            <a:pPr marL="457200" lvl="1" indent="0">
              <a:buNone/>
            </a:pPr>
            <a:endParaRPr lang="en-US" dirty="0"/>
          </a:p>
          <a:p>
            <a:pPr lvl="0"/>
            <a:r>
              <a:rPr lang="en-US" dirty="0"/>
              <a:t>How much variation is there from trial to trial? What does this indicate about the uncertainty of the result?</a:t>
            </a:r>
          </a:p>
          <a:p>
            <a:pPr lvl="1"/>
            <a:r>
              <a:rPr lang="en-US" dirty="0"/>
              <a:t>Answer: I came out with a difference of 7.84%, the data from a couple drops seemed a little different than the others but met the criteria to be used.</a:t>
            </a:r>
          </a:p>
        </p:txBody>
      </p:sp>
    </p:spTree>
    <p:extLst>
      <p:ext uri="{BB962C8B-B14F-4D97-AF65-F5344CB8AC3E}">
        <p14:creationId xmlns:p14="http://schemas.microsoft.com/office/powerpoint/2010/main" val="350849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681135" y="1769538"/>
            <a:ext cx="10888823" cy="1828801"/>
          </a:xfrm>
        </p:spPr>
        <p:txBody>
          <a:bodyPr>
            <a:normAutofit/>
          </a:bodyPr>
          <a:lstStyle/>
          <a:p>
            <a:r>
              <a:rPr lang="en-US" dirty="0"/>
              <a:t>Conservation of Energy of a Free-Falling Object</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Week 5 - Project 4</a:t>
            </a:r>
          </a:p>
        </p:txBody>
      </p:sp>
      <p:sp>
        <p:nvSpPr>
          <p:cNvPr id="4" name="TextBox 3">
            <a:extLst>
              <a:ext uri="{FF2B5EF4-FFF2-40B4-BE49-F238E27FC236}">
                <a16:creationId xmlns:a16="http://schemas.microsoft.com/office/drawing/2014/main" id="{2484CC83-7647-8800-5EAA-EFB311A05DBD}"/>
              </a:ext>
            </a:extLst>
          </p:cNvPr>
          <p:cNvSpPr txBox="1"/>
          <p:nvPr/>
        </p:nvSpPr>
        <p:spPr>
          <a:xfrm>
            <a:off x="9055509" y="6368533"/>
            <a:ext cx="2757949" cy="369332"/>
          </a:xfrm>
          <a:prstGeom prst="rect">
            <a:avLst/>
          </a:prstGeom>
          <a:noFill/>
        </p:spPr>
        <p:txBody>
          <a:bodyPr wrap="square" rtlCol="0">
            <a:spAutoFit/>
          </a:bodyPr>
          <a:lstStyle/>
          <a:p>
            <a:r>
              <a:rPr lang="en-US" dirty="0">
                <a:solidFill>
                  <a:schemeClr val="bg1">
                    <a:lumMod val="50000"/>
                    <a:lumOff val="50000"/>
                  </a:schemeClr>
                </a:solidFill>
                <a:hlinkClick r:id="rId2" action="ppaction://hlinksldjump">
                  <a:extLst>
                    <a:ext uri="{A12FA001-AC4F-418D-AE19-62706E023703}">
                      <ahyp:hlinkClr xmlns:ahyp="http://schemas.microsoft.com/office/drawing/2018/hyperlinkcolor" val="tx"/>
                    </a:ext>
                  </a:extLst>
                </a:hlinkClick>
              </a:rPr>
              <a:t>Back to Table of Contents</a:t>
            </a:r>
            <a:endParaRPr lang="en-US" dirty="0">
              <a:solidFill>
                <a:schemeClr val="bg1">
                  <a:lumMod val="50000"/>
                  <a:lumOff val="50000"/>
                </a:schemeClr>
              </a:solidFill>
            </a:endParaRPr>
          </a:p>
        </p:txBody>
      </p:sp>
    </p:spTree>
    <p:extLst>
      <p:ext uri="{BB962C8B-B14F-4D97-AF65-F5344CB8AC3E}">
        <p14:creationId xmlns:p14="http://schemas.microsoft.com/office/powerpoint/2010/main" val="750712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830FD-9E85-2A90-C302-CDCEBBAB175F}"/>
              </a:ext>
            </a:extLst>
          </p:cNvPr>
          <p:cNvSpPr>
            <a:spLocks noGrp="1"/>
          </p:cNvSpPr>
          <p:nvPr>
            <p:ph type="title"/>
          </p:nvPr>
        </p:nvSpPr>
        <p:spPr/>
        <p:txBody>
          <a:bodyPr/>
          <a:lstStyle/>
          <a:p>
            <a:r>
              <a:rPr lang="en-US" dirty="0"/>
              <a:t>Project Introduction</a:t>
            </a:r>
          </a:p>
        </p:txBody>
      </p:sp>
      <p:sp>
        <p:nvSpPr>
          <p:cNvPr id="3" name="Content Placeholder 2">
            <a:extLst>
              <a:ext uri="{FF2B5EF4-FFF2-40B4-BE49-F238E27FC236}">
                <a16:creationId xmlns:a16="http://schemas.microsoft.com/office/drawing/2014/main" id="{6442417C-5E52-AB6D-8D1B-70839F3CA66E}"/>
              </a:ext>
            </a:extLst>
          </p:cNvPr>
          <p:cNvSpPr>
            <a:spLocks noGrp="1"/>
          </p:cNvSpPr>
          <p:nvPr>
            <p:ph idx="1"/>
          </p:nvPr>
        </p:nvSpPr>
        <p:spPr>
          <a:xfrm>
            <a:off x="913795" y="1695126"/>
            <a:ext cx="10353762" cy="4058751"/>
          </a:xfrm>
        </p:spPr>
        <p:txBody>
          <a:bodyPr/>
          <a:lstStyle/>
          <a:p>
            <a:r>
              <a:rPr lang="en-US" dirty="0"/>
              <a:t>Project 4 uses data collected in project 3 and used to produce calculations for the potential energy and the kinetic energy. </a:t>
            </a:r>
          </a:p>
          <a:p>
            <a:r>
              <a:rPr lang="en-US" dirty="0"/>
              <a:t>The equilibrium is the point where the potential energy remaining and the kinetic energy spent have become equal.</a:t>
            </a:r>
          </a:p>
        </p:txBody>
      </p:sp>
    </p:spTree>
    <p:extLst>
      <p:ext uri="{BB962C8B-B14F-4D97-AF65-F5344CB8AC3E}">
        <p14:creationId xmlns:p14="http://schemas.microsoft.com/office/powerpoint/2010/main" val="834365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13795" y="609600"/>
            <a:ext cx="10364410" cy="789992"/>
          </a:xfrm>
        </p:spPr>
        <p:txBody>
          <a:bodyPr>
            <a:normAutofit/>
          </a:bodyPr>
          <a:lstStyle/>
          <a:p>
            <a:r>
              <a:rPr lang="en-US" sz="4400" dirty="0"/>
              <a:t>Excel Table (Screenshot)</a:t>
            </a:r>
          </a:p>
        </p:txBody>
      </p:sp>
      <p:pic>
        <p:nvPicPr>
          <p:cNvPr id="4" name="Picture 3">
            <a:extLst>
              <a:ext uri="{FF2B5EF4-FFF2-40B4-BE49-F238E27FC236}">
                <a16:creationId xmlns:a16="http://schemas.microsoft.com/office/drawing/2014/main" id="{AFBFD779-6954-2B6A-45D9-4301FC5BF7B7}"/>
              </a:ext>
            </a:extLst>
          </p:cNvPr>
          <p:cNvPicPr>
            <a:picLocks noChangeAspect="1"/>
          </p:cNvPicPr>
          <p:nvPr/>
        </p:nvPicPr>
        <p:blipFill>
          <a:blip r:embed="rId2"/>
          <a:stretch>
            <a:fillRect/>
          </a:stretch>
        </p:blipFill>
        <p:spPr>
          <a:xfrm>
            <a:off x="4260414" y="1399592"/>
            <a:ext cx="3671171" cy="4930676"/>
          </a:xfrm>
          <a:prstGeom prst="rect">
            <a:avLst/>
          </a:prstGeom>
        </p:spPr>
      </p:pic>
    </p:spTree>
    <p:extLst>
      <p:ext uri="{BB962C8B-B14F-4D97-AF65-F5344CB8AC3E}">
        <p14:creationId xmlns:p14="http://schemas.microsoft.com/office/powerpoint/2010/main" val="1472516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24599-F20F-E9B0-318A-2BF856B47D84}"/>
              </a:ext>
            </a:extLst>
          </p:cNvPr>
          <p:cNvSpPr>
            <a:spLocks noGrp="1"/>
          </p:cNvSpPr>
          <p:nvPr>
            <p:ph type="title"/>
          </p:nvPr>
        </p:nvSpPr>
        <p:spPr/>
        <p:txBody>
          <a:bodyPr/>
          <a:lstStyle/>
          <a:p>
            <a:r>
              <a:rPr lang="en-US" dirty="0"/>
              <a:t>Main Introduction</a:t>
            </a:r>
          </a:p>
        </p:txBody>
      </p:sp>
      <p:sp>
        <p:nvSpPr>
          <p:cNvPr id="3" name="Content Placeholder 2">
            <a:extLst>
              <a:ext uri="{FF2B5EF4-FFF2-40B4-BE49-F238E27FC236}">
                <a16:creationId xmlns:a16="http://schemas.microsoft.com/office/drawing/2014/main" id="{9BA49B37-7D65-6891-A010-15C5825C010F}"/>
              </a:ext>
            </a:extLst>
          </p:cNvPr>
          <p:cNvSpPr>
            <a:spLocks noGrp="1"/>
          </p:cNvSpPr>
          <p:nvPr>
            <p:ph idx="1"/>
          </p:nvPr>
        </p:nvSpPr>
        <p:spPr>
          <a:xfrm>
            <a:off x="913795" y="1700182"/>
            <a:ext cx="10353762" cy="4668351"/>
          </a:xfrm>
        </p:spPr>
        <p:txBody>
          <a:bodyPr>
            <a:normAutofit/>
          </a:bodyPr>
          <a:lstStyle/>
          <a:p>
            <a:r>
              <a:rPr lang="en-US" dirty="0"/>
              <a:t>In Applied Physics with Lab (PHYS204) we learned about the basic laws of physics. Throughout the course we took a hands-on approach to learning different aspects of physics.</a:t>
            </a:r>
          </a:p>
          <a:p>
            <a:r>
              <a:rPr lang="en-US" dirty="0"/>
              <a:t>Within this class we created different projects using the Arduino Mega 2560 and the ESP32 microcontrollers to demonstrate the application of the laws of physics.</a:t>
            </a:r>
          </a:p>
          <a:p>
            <a:r>
              <a:rPr lang="en-US" dirty="0"/>
              <a:t>The first project is a simple project inventory, with written and visual lists of items and required software. Project two is the first section to use the Arduino 2560 and the next three projects use data collected during this project. The fifth project also used the Arduino 2560 and the rotary encoder. The final project, project six, uses the ESP32 microcontrollers built in hall effect sensor.</a:t>
            </a:r>
          </a:p>
          <a:p>
            <a:r>
              <a:rPr lang="en-US" dirty="0"/>
              <a:t>At first this class was intimidating and very confusing to me. These projects helped me understand how to apply what we was learning.</a:t>
            </a:r>
          </a:p>
        </p:txBody>
      </p:sp>
      <p:sp>
        <p:nvSpPr>
          <p:cNvPr id="4" name="TextBox 3">
            <a:extLst>
              <a:ext uri="{FF2B5EF4-FFF2-40B4-BE49-F238E27FC236}">
                <a16:creationId xmlns:a16="http://schemas.microsoft.com/office/drawing/2014/main" id="{601869A3-8B67-6E4D-8499-4DD24E5D4470}"/>
              </a:ext>
            </a:extLst>
          </p:cNvPr>
          <p:cNvSpPr txBox="1"/>
          <p:nvPr/>
        </p:nvSpPr>
        <p:spPr>
          <a:xfrm>
            <a:off x="9055509" y="6368533"/>
            <a:ext cx="2757949" cy="369332"/>
          </a:xfrm>
          <a:prstGeom prst="rect">
            <a:avLst/>
          </a:prstGeom>
          <a:noFill/>
        </p:spPr>
        <p:txBody>
          <a:bodyPr wrap="square" rtlCol="0">
            <a:spAutoFit/>
          </a:bodyPr>
          <a:lstStyle/>
          <a:p>
            <a:r>
              <a:rPr lang="en-US" dirty="0">
                <a:solidFill>
                  <a:schemeClr val="bg1">
                    <a:lumMod val="50000"/>
                    <a:lumOff val="50000"/>
                  </a:schemeClr>
                </a:solidFill>
                <a:hlinkClick r:id="rId2" action="ppaction://hlinksldjump">
                  <a:extLst>
                    <a:ext uri="{A12FA001-AC4F-418D-AE19-62706E023703}">
                      <ahyp:hlinkClr xmlns:ahyp="http://schemas.microsoft.com/office/drawing/2018/hyperlinkcolor" val="tx"/>
                    </a:ext>
                  </a:extLst>
                </a:hlinkClick>
              </a:rPr>
              <a:t>Back to Table of Contents</a:t>
            </a:r>
            <a:endParaRPr lang="en-US" dirty="0">
              <a:solidFill>
                <a:schemeClr val="bg1">
                  <a:lumMod val="50000"/>
                  <a:lumOff val="50000"/>
                </a:schemeClr>
              </a:solidFill>
            </a:endParaRPr>
          </a:p>
        </p:txBody>
      </p:sp>
    </p:spTree>
    <p:extLst>
      <p:ext uri="{BB962C8B-B14F-4D97-AF65-F5344CB8AC3E}">
        <p14:creationId xmlns:p14="http://schemas.microsoft.com/office/powerpoint/2010/main" val="3933050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13795" y="609600"/>
            <a:ext cx="10364410" cy="789992"/>
          </a:xfrm>
        </p:spPr>
        <p:txBody>
          <a:bodyPr>
            <a:normAutofit/>
          </a:bodyPr>
          <a:lstStyle/>
          <a:p>
            <a:r>
              <a:rPr lang="en-US" sz="4400" dirty="0"/>
              <a:t>Excel Graph (Screenshot)</a:t>
            </a:r>
          </a:p>
        </p:txBody>
      </p:sp>
      <p:pic>
        <p:nvPicPr>
          <p:cNvPr id="3" name="Picture 2">
            <a:extLst>
              <a:ext uri="{FF2B5EF4-FFF2-40B4-BE49-F238E27FC236}">
                <a16:creationId xmlns:a16="http://schemas.microsoft.com/office/drawing/2014/main" id="{39FDCF1B-BD10-17FB-7F8E-94A64C92AA77}"/>
              </a:ext>
            </a:extLst>
          </p:cNvPr>
          <p:cNvPicPr>
            <a:picLocks noChangeAspect="1"/>
          </p:cNvPicPr>
          <p:nvPr/>
        </p:nvPicPr>
        <p:blipFill>
          <a:blip r:embed="rId2"/>
          <a:stretch>
            <a:fillRect/>
          </a:stretch>
        </p:blipFill>
        <p:spPr>
          <a:xfrm>
            <a:off x="2537916" y="1484536"/>
            <a:ext cx="7116168" cy="4363059"/>
          </a:xfrm>
          <a:prstGeom prst="rect">
            <a:avLst/>
          </a:prstGeom>
        </p:spPr>
      </p:pic>
    </p:spTree>
    <p:extLst>
      <p:ext uri="{BB962C8B-B14F-4D97-AF65-F5344CB8AC3E}">
        <p14:creationId xmlns:p14="http://schemas.microsoft.com/office/powerpoint/2010/main" val="1799835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dirty="0"/>
              <a:t>Data Analysis </a:t>
            </a:r>
            <a:endParaRPr lang="en-US" sz="4400" dirty="0"/>
          </a:p>
        </p:txBody>
      </p:sp>
      <p:sp>
        <p:nvSpPr>
          <p:cNvPr id="3" name="Content Placeholder 2">
            <a:extLst>
              <a:ext uri="{FF2B5EF4-FFF2-40B4-BE49-F238E27FC236}">
                <a16:creationId xmlns:a16="http://schemas.microsoft.com/office/drawing/2014/main" id="{359ABB22-E52E-475E-A637-B8C80B6E3197}"/>
              </a:ext>
            </a:extLst>
          </p:cNvPr>
          <p:cNvSpPr>
            <a:spLocks noGrp="1"/>
          </p:cNvSpPr>
          <p:nvPr>
            <p:ph idx="1"/>
          </p:nvPr>
        </p:nvSpPr>
        <p:spPr>
          <a:xfrm>
            <a:off x="838200" y="1690688"/>
            <a:ext cx="10515600" cy="5018119"/>
          </a:xfrm>
        </p:spPr>
        <p:txBody>
          <a:bodyPr/>
          <a:lstStyle/>
          <a:p>
            <a:r>
              <a:rPr lang="en-US" dirty="0"/>
              <a:t>Theoretical value of final velocity  </a:t>
            </a:r>
          </a:p>
          <a:p>
            <a:pPr marL="0" indent="0">
              <a:buNone/>
            </a:pPr>
            <a:endParaRPr lang="en-US" dirty="0"/>
          </a:p>
          <a:p>
            <a:pPr marL="0" indent="0">
              <a:buNone/>
            </a:pPr>
            <a:endParaRPr lang="en-US" sz="500" dirty="0"/>
          </a:p>
          <a:p>
            <a:endParaRPr lang="en-US" dirty="0"/>
          </a:p>
          <a:p>
            <a:endParaRPr lang="en-US" dirty="0"/>
          </a:p>
          <a:p>
            <a:r>
              <a:rPr lang="en-US" dirty="0"/>
              <a:t>Final velocity from experimental data (or largest velocity) </a:t>
            </a:r>
          </a:p>
          <a:p>
            <a:pPr marL="0" indent="0">
              <a:buNone/>
            </a:pPr>
            <a:endParaRPr lang="en-US" sz="3600" dirty="0"/>
          </a:p>
          <a:p>
            <a:r>
              <a:rPr lang="en-US" dirty="0"/>
              <a:t>Percent difference</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E9C1325-020B-4670-B3DB-1D82E88B0052}"/>
                  </a:ext>
                </a:extLst>
              </p:cNvPr>
              <p:cNvSpPr/>
              <p:nvPr/>
            </p:nvSpPr>
            <p:spPr>
              <a:xfrm>
                <a:off x="1279137" y="5022892"/>
                <a:ext cx="5180649" cy="748346"/>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rPr>
                        <m:t>𝑃𝑒𝑟𝑐𝑒𝑛𝑡</m:t>
                      </m:r>
                      <m:r>
                        <a:rPr lang="en-US" i="0">
                          <a:latin typeface="Cambria Math" panose="02040503050406030204" pitchFamily="18" charset="0"/>
                        </a:rPr>
                        <m:t> </m:t>
                      </m:r>
                      <m:r>
                        <a:rPr lang="en-US" i="1">
                          <a:latin typeface="Cambria Math" panose="02040503050406030204" pitchFamily="18" charset="0"/>
                        </a:rPr>
                        <m:t>𝑑𝑖𝑓𝑓𝑒𝑟</m:t>
                      </m:r>
                      <m:r>
                        <a:rPr lang="en-US" b="0" i="1" smtClean="0">
                          <a:latin typeface="Cambria Math" panose="02040503050406030204" pitchFamily="18" charset="0"/>
                        </a:rPr>
                        <m:t>𝑒</m:t>
                      </m:r>
                      <m:r>
                        <a:rPr lang="en-US" i="1">
                          <a:latin typeface="Cambria Math" panose="02040503050406030204" pitchFamily="18" charset="0"/>
                        </a:rPr>
                        <m:t>𝑛𝑐𝑒</m:t>
                      </m:r>
                      <m:r>
                        <a:rPr lang="en-US" i="0">
                          <a:latin typeface="Cambria Math" panose="02040503050406030204" pitchFamily="18" charset="0"/>
                        </a:rPr>
                        <m:t> =</m:t>
                      </m:r>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𝑓</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𝑒𝑥𝑝𝑒𝑟𝑖𝑚𝑒𝑛𝑡𝑎𝑙</m:t>
                                  </m:r>
                                </m:sub>
                              </m:sSub>
                            </m:e>
                          </m:d>
                        </m:num>
                        <m:den>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𝑓</m:t>
                              </m:r>
                            </m:sub>
                          </m:sSub>
                        </m:den>
                      </m:f>
                      <m:r>
                        <a:rPr lang="en-US" i="1" smtClean="0">
                          <a:latin typeface="Cambria Math" panose="02040503050406030204" pitchFamily="18" charset="0"/>
                        </a:rPr>
                        <m:t>×</m:t>
                      </m:r>
                      <m:r>
                        <a:rPr lang="en-US" b="0" i="1" smtClean="0">
                          <a:latin typeface="Cambria Math" panose="02040503050406030204" pitchFamily="18" charset="0"/>
                        </a:rPr>
                        <m:t>100</m:t>
                      </m:r>
                    </m:oMath>
                  </m:oMathPara>
                </a14:m>
                <a:endParaRPr lang="en-US" dirty="0"/>
              </a:p>
            </p:txBody>
          </p:sp>
        </mc:Choice>
        <mc:Fallback xmlns="">
          <p:sp>
            <p:nvSpPr>
              <p:cNvPr id="5" name="Rectangle 4">
                <a:extLst>
                  <a:ext uri="{FF2B5EF4-FFF2-40B4-BE49-F238E27FC236}">
                    <a16:creationId xmlns:a16="http://schemas.microsoft.com/office/drawing/2014/main" id="{9E9C1325-020B-4670-B3DB-1D82E88B0052}"/>
                  </a:ext>
                </a:extLst>
              </p:cNvPr>
              <p:cNvSpPr>
                <a:spLocks noRot="1" noChangeAspect="1" noMove="1" noResize="1" noEditPoints="1" noAdjustHandles="1" noChangeArrowheads="1" noChangeShapeType="1" noTextEdit="1"/>
              </p:cNvSpPr>
              <p:nvPr/>
            </p:nvSpPr>
            <p:spPr>
              <a:xfrm>
                <a:off x="1279137" y="5022892"/>
                <a:ext cx="5180649" cy="74834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90A75D6-419B-4E79-B229-7734B2A239E0}"/>
                  </a:ext>
                </a:extLst>
              </p:cNvPr>
              <p:cNvSpPr/>
              <p:nvPr/>
            </p:nvSpPr>
            <p:spPr>
              <a:xfrm>
                <a:off x="1279137" y="3930129"/>
                <a:ext cx="1624419" cy="390748"/>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b="0" i="1" smtClean="0">
                            <a:latin typeface="Cambria Math" panose="02040503050406030204" pitchFamily="18" charset="0"/>
                          </a:rPr>
                          <m:t>𝑒𝑥𝑝𝑒𝑟𝑖𝑚𝑒𝑛𝑡𝑎𝑙</m:t>
                        </m:r>
                      </m:sub>
                    </m:sSub>
                  </m:oMath>
                </a14:m>
                <a:r>
                  <a:rPr lang="en-US" dirty="0"/>
                  <a:t> =</a:t>
                </a:r>
              </a:p>
            </p:txBody>
          </p:sp>
        </mc:Choice>
        <mc:Fallback xmlns="">
          <p:sp>
            <p:nvSpPr>
              <p:cNvPr id="6" name="Rectangle 5">
                <a:extLst>
                  <a:ext uri="{FF2B5EF4-FFF2-40B4-BE49-F238E27FC236}">
                    <a16:creationId xmlns:a16="http://schemas.microsoft.com/office/drawing/2014/main" id="{890A75D6-419B-4E79-B229-7734B2A239E0}"/>
                  </a:ext>
                </a:extLst>
              </p:cNvPr>
              <p:cNvSpPr>
                <a:spLocks noRot="1" noChangeAspect="1" noMove="1" noResize="1" noEditPoints="1" noAdjustHandles="1" noChangeArrowheads="1" noChangeShapeType="1" noTextEdit="1"/>
              </p:cNvSpPr>
              <p:nvPr/>
            </p:nvSpPr>
            <p:spPr>
              <a:xfrm>
                <a:off x="1279137" y="3930129"/>
                <a:ext cx="1624419" cy="390748"/>
              </a:xfrm>
              <a:prstGeom prst="rect">
                <a:avLst/>
              </a:prstGeom>
              <a:blipFill>
                <a:blip r:embed="rId3"/>
                <a:stretch>
                  <a:fillRect t="-7813" r="-2632" b="-20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60864748-D737-4CCE-9C5C-463F71534E26}"/>
                  </a:ext>
                </a:extLst>
              </p:cNvPr>
              <p:cNvSpPr/>
              <p:nvPr/>
            </p:nvSpPr>
            <p:spPr>
              <a:xfrm>
                <a:off x="1336889" y="2800721"/>
                <a:ext cx="1625958" cy="434734"/>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𝑓</m:t>
                        </m:r>
                      </m:sub>
                    </m:sSub>
                    <m:r>
                      <a:rPr lang="en-US" i="0">
                        <a:latin typeface="Cambria Math" panose="02040503050406030204" pitchFamily="18" charset="0"/>
                      </a:rPr>
                      <m:t>=</m:t>
                    </m:r>
                    <m:rad>
                      <m:radPr>
                        <m:degHide m:val="on"/>
                        <m:ctrlPr>
                          <a:rPr lang="en-US" i="1">
                            <a:latin typeface="Cambria Math" panose="02040503050406030204" pitchFamily="18" charset="0"/>
                          </a:rPr>
                        </m:ctrlPr>
                      </m:radPr>
                      <m:deg/>
                      <m:e>
                        <m:r>
                          <a:rPr lang="en-US" i="0">
                            <a:latin typeface="Cambria Math" panose="02040503050406030204" pitchFamily="18" charset="0"/>
                          </a:rPr>
                          <m:t>2</m:t>
                        </m:r>
                        <m:r>
                          <a:rPr lang="en-US" i="1">
                            <a:latin typeface="Cambria Math" panose="02040503050406030204" pitchFamily="18" charset="0"/>
                          </a:rPr>
                          <m:t>𝑔h</m:t>
                        </m:r>
                      </m:e>
                    </m:rad>
                    <m:r>
                      <a:rPr lang="en-US" b="0" i="1" smtClean="0">
                        <a:latin typeface="Cambria Math" panose="02040503050406030204" pitchFamily="18" charset="0"/>
                      </a:rPr>
                      <m:t>=</m:t>
                    </m:r>
                  </m:oMath>
                </a14:m>
                <a:r>
                  <a:rPr lang="en-US" dirty="0"/>
                  <a:t> </a:t>
                </a:r>
              </a:p>
            </p:txBody>
          </p:sp>
        </mc:Choice>
        <mc:Fallback xmlns="">
          <p:sp>
            <p:nvSpPr>
              <p:cNvPr id="7" name="Rectangle 6">
                <a:extLst>
                  <a:ext uri="{FF2B5EF4-FFF2-40B4-BE49-F238E27FC236}">
                    <a16:creationId xmlns:a16="http://schemas.microsoft.com/office/drawing/2014/main" id="{60864748-D737-4CCE-9C5C-463F71534E26}"/>
                  </a:ext>
                </a:extLst>
              </p:cNvPr>
              <p:cNvSpPr>
                <a:spLocks noRot="1" noChangeAspect="1" noMove="1" noResize="1" noEditPoints="1" noAdjustHandles="1" noChangeArrowheads="1" noChangeShapeType="1" noTextEdit="1"/>
              </p:cNvSpPr>
              <p:nvPr/>
            </p:nvSpPr>
            <p:spPr>
              <a:xfrm>
                <a:off x="1336889" y="2800721"/>
                <a:ext cx="1625958" cy="434734"/>
              </a:xfrm>
              <a:prstGeom prst="rect">
                <a:avLst/>
              </a:prstGeom>
              <a:blipFill>
                <a:blip r:embed="rId4"/>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67658741-26B8-4935-8317-187655D1EEA4}"/>
                  </a:ext>
                </a:extLst>
              </p:cNvPr>
              <p:cNvSpPr/>
              <p:nvPr/>
            </p:nvSpPr>
            <p:spPr>
              <a:xfrm>
                <a:off x="1336889" y="2202943"/>
                <a:ext cx="2407390" cy="391582"/>
              </a:xfrm>
              <a:prstGeom prst="rect">
                <a:avLst/>
              </a:prstGeom>
            </p:spPr>
            <p:txBody>
              <a:bodyPr wrap="none">
                <a:spAutoFit/>
              </a:bodyPr>
              <a:lstStyle/>
              <a:p>
                <a14:m>
                  <m:oMath xmlns:m="http://schemas.openxmlformats.org/officeDocument/2006/math">
                    <m:r>
                      <a:rPr lang="en-US" i="1" smtClean="0">
                        <a:latin typeface="Cambria Math" panose="02040503050406030204" pitchFamily="18" charset="0"/>
                      </a:rPr>
                      <m:t>h</m:t>
                    </m:r>
                    <m:r>
                      <a:rPr lang="en-US"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𝑓𝑖𝑛𝑎𝑙</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𝑖𝑛𝑖𝑡𝑖𝑎𝑙</m:t>
                        </m:r>
                      </m:sub>
                    </m:sSub>
                    <m:r>
                      <a:rPr lang="en-US" b="0" i="1" smtClean="0">
                        <a:latin typeface="Cambria Math" panose="02040503050406030204" pitchFamily="18" charset="0"/>
                      </a:rPr>
                      <m:t>=</m:t>
                    </m:r>
                  </m:oMath>
                </a14:m>
                <a:r>
                  <a:rPr lang="en-US" dirty="0"/>
                  <a:t> </a:t>
                </a:r>
              </a:p>
            </p:txBody>
          </p:sp>
        </mc:Choice>
        <mc:Fallback xmlns="">
          <p:sp>
            <p:nvSpPr>
              <p:cNvPr id="8" name="Rectangle 7">
                <a:extLst>
                  <a:ext uri="{FF2B5EF4-FFF2-40B4-BE49-F238E27FC236}">
                    <a16:creationId xmlns:a16="http://schemas.microsoft.com/office/drawing/2014/main" id="{67658741-26B8-4935-8317-187655D1EEA4}"/>
                  </a:ext>
                </a:extLst>
              </p:cNvPr>
              <p:cNvSpPr>
                <a:spLocks noRot="1" noChangeAspect="1" noMove="1" noResize="1" noEditPoints="1" noAdjustHandles="1" noChangeArrowheads="1" noChangeShapeType="1" noTextEdit="1"/>
              </p:cNvSpPr>
              <p:nvPr/>
            </p:nvSpPr>
            <p:spPr>
              <a:xfrm>
                <a:off x="1336889" y="2202943"/>
                <a:ext cx="2407390" cy="391582"/>
              </a:xfrm>
              <a:prstGeom prst="rect">
                <a:avLst/>
              </a:prstGeom>
              <a:blipFill>
                <a:blip r:embed="rId5"/>
                <a:stretch>
                  <a:fillRect b="-9231"/>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975D1457-CD39-4DD6-9894-D67C93EC8728}"/>
              </a:ext>
            </a:extLst>
          </p:cNvPr>
          <p:cNvSpPr txBox="1"/>
          <p:nvPr/>
        </p:nvSpPr>
        <p:spPr>
          <a:xfrm>
            <a:off x="2915437" y="3952169"/>
            <a:ext cx="1126390" cy="365760"/>
          </a:xfrm>
          <a:prstGeom prst="rect">
            <a:avLst/>
          </a:prstGeom>
          <a:noFill/>
        </p:spPr>
        <p:txBody>
          <a:bodyPr wrap="square" rtlCol="0">
            <a:spAutoFit/>
          </a:bodyPr>
          <a:lstStyle/>
          <a:p>
            <a:pPr algn="ctr"/>
            <a:r>
              <a:rPr lang="en-US" dirty="0"/>
              <a:t>2.69 m/s</a:t>
            </a:r>
          </a:p>
        </p:txBody>
      </p:sp>
      <p:sp>
        <p:nvSpPr>
          <p:cNvPr id="11" name="TextBox 10">
            <a:extLst>
              <a:ext uri="{FF2B5EF4-FFF2-40B4-BE49-F238E27FC236}">
                <a16:creationId xmlns:a16="http://schemas.microsoft.com/office/drawing/2014/main" id="{D73FDE34-835F-4593-98E2-50DF8F309F4F}"/>
              </a:ext>
            </a:extLst>
          </p:cNvPr>
          <p:cNvSpPr txBox="1"/>
          <p:nvPr/>
        </p:nvSpPr>
        <p:spPr>
          <a:xfrm>
            <a:off x="4232181" y="3930865"/>
            <a:ext cx="1126390" cy="365760"/>
          </a:xfrm>
          <a:prstGeom prst="rect">
            <a:avLst/>
          </a:prstGeom>
          <a:noFill/>
        </p:spPr>
        <p:txBody>
          <a:bodyPr wrap="square" rtlCol="0">
            <a:spAutoFit/>
          </a:bodyPr>
          <a:lstStyle/>
          <a:p>
            <a:pPr algn="ctr"/>
            <a:endParaRPr lang="en-US" dirty="0"/>
          </a:p>
        </p:txBody>
      </p:sp>
      <p:sp>
        <p:nvSpPr>
          <p:cNvPr id="13" name="TextBox 12">
            <a:extLst>
              <a:ext uri="{FF2B5EF4-FFF2-40B4-BE49-F238E27FC236}">
                <a16:creationId xmlns:a16="http://schemas.microsoft.com/office/drawing/2014/main" id="{DCD59525-25F1-42F4-8BC0-16546FFDC645}"/>
              </a:ext>
            </a:extLst>
          </p:cNvPr>
          <p:cNvSpPr txBox="1"/>
          <p:nvPr/>
        </p:nvSpPr>
        <p:spPr>
          <a:xfrm>
            <a:off x="6185464" y="5214185"/>
            <a:ext cx="1126390" cy="365760"/>
          </a:xfrm>
          <a:prstGeom prst="rect">
            <a:avLst/>
          </a:prstGeom>
          <a:noFill/>
        </p:spPr>
        <p:txBody>
          <a:bodyPr wrap="square" rtlCol="0">
            <a:spAutoFit/>
          </a:bodyPr>
          <a:lstStyle/>
          <a:p>
            <a:pPr algn="ctr"/>
            <a:r>
              <a:rPr lang="en-US" dirty="0"/>
              <a:t>= 7.6 %</a:t>
            </a:r>
          </a:p>
        </p:txBody>
      </p:sp>
      <p:sp>
        <p:nvSpPr>
          <p:cNvPr id="14" name="TextBox 13">
            <a:extLst>
              <a:ext uri="{FF2B5EF4-FFF2-40B4-BE49-F238E27FC236}">
                <a16:creationId xmlns:a16="http://schemas.microsoft.com/office/drawing/2014/main" id="{A8261DA1-B755-4643-BC8D-9CDDB4C1ECDB}"/>
              </a:ext>
            </a:extLst>
          </p:cNvPr>
          <p:cNvSpPr txBox="1"/>
          <p:nvPr/>
        </p:nvSpPr>
        <p:spPr>
          <a:xfrm>
            <a:off x="3458714" y="5771238"/>
            <a:ext cx="1126390" cy="365760"/>
          </a:xfrm>
          <a:prstGeom prst="rect">
            <a:avLst/>
          </a:prstGeom>
          <a:noFill/>
        </p:spPr>
        <p:txBody>
          <a:bodyPr wrap="square" rtlCol="0">
            <a:spAutoFit/>
          </a:bodyPr>
          <a:lstStyle/>
          <a:p>
            <a:pPr algn="ctr"/>
            <a:endParaRPr lang="en-US" dirty="0"/>
          </a:p>
        </p:txBody>
      </p:sp>
      <p:sp>
        <p:nvSpPr>
          <p:cNvPr id="17" name="TextBox 16">
            <a:extLst>
              <a:ext uri="{FF2B5EF4-FFF2-40B4-BE49-F238E27FC236}">
                <a16:creationId xmlns:a16="http://schemas.microsoft.com/office/drawing/2014/main" id="{00489C67-AE1F-4875-BBB7-F7FC4C92071A}"/>
              </a:ext>
            </a:extLst>
          </p:cNvPr>
          <p:cNvSpPr txBox="1"/>
          <p:nvPr/>
        </p:nvSpPr>
        <p:spPr>
          <a:xfrm>
            <a:off x="4931389" y="2199965"/>
            <a:ext cx="1126390" cy="365760"/>
          </a:xfrm>
          <a:prstGeom prst="rect">
            <a:avLst/>
          </a:prstGeom>
          <a:noFill/>
        </p:spPr>
        <p:txBody>
          <a:bodyPr wrap="square" rtlCol="0">
            <a:spAutoFit/>
          </a:bodyPr>
          <a:lstStyle/>
          <a:p>
            <a:pPr algn="ctr"/>
            <a:endParaRPr lang="en-US" dirty="0"/>
          </a:p>
        </p:txBody>
      </p:sp>
      <p:sp>
        <p:nvSpPr>
          <p:cNvPr id="19" name="TextBox 18">
            <a:extLst>
              <a:ext uri="{FF2B5EF4-FFF2-40B4-BE49-F238E27FC236}">
                <a16:creationId xmlns:a16="http://schemas.microsoft.com/office/drawing/2014/main" id="{EF6776EB-E05D-4488-9A81-4EA051DD189E}"/>
              </a:ext>
            </a:extLst>
          </p:cNvPr>
          <p:cNvSpPr txBox="1"/>
          <p:nvPr/>
        </p:nvSpPr>
        <p:spPr>
          <a:xfrm>
            <a:off x="2870343" y="2866261"/>
            <a:ext cx="1126390" cy="369332"/>
          </a:xfrm>
          <a:prstGeom prst="rect">
            <a:avLst/>
          </a:prstGeom>
          <a:noFill/>
        </p:spPr>
        <p:txBody>
          <a:bodyPr wrap="square" rtlCol="0">
            <a:spAutoFit/>
          </a:bodyPr>
          <a:lstStyle/>
          <a:p>
            <a:pPr algn="ctr"/>
            <a:r>
              <a:rPr lang="en-US" dirty="0"/>
              <a:t>2.50 m/s</a:t>
            </a:r>
            <a:r>
              <a:rPr lang="en-US" baseline="30000" dirty="0"/>
              <a:t>2</a:t>
            </a:r>
          </a:p>
        </p:txBody>
      </p:sp>
      <p:sp>
        <p:nvSpPr>
          <p:cNvPr id="20" name="TextBox 19">
            <a:extLst>
              <a:ext uri="{FF2B5EF4-FFF2-40B4-BE49-F238E27FC236}">
                <a16:creationId xmlns:a16="http://schemas.microsoft.com/office/drawing/2014/main" id="{95B83466-7093-49A3-ADBB-14F51D05475F}"/>
              </a:ext>
            </a:extLst>
          </p:cNvPr>
          <p:cNvSpPr txBox="1"/>
          <p:nvPr/>
        </p:nvSpPr>
        <p:spPr>
          <a:xfrm>
            <a:off x="4187087" y="2844957"/>
            <a:ext cx="1126390" cy="365760"/>
          </a:xfrm>
          <a:prstGeom prst="rect">
            <a:avLst/>
          </a:prstGeom>
          <a:noFill/>
        </p:spPr>
        <p:txBody>
          <a:bodyPr wrap="square" rtlCol="0">
            <a:spAutoFit/>
          </a:bodyPr>
          <a:lstStyle/>
          <a:p>
            <a:pPr algn="ctr"/>
            <a:endParaRPr lang="en-US" dirty="0"/>
          </a:p>
        </p:txBody>
      </p:sp>
      <p:sp>
        <p:nvSpPr>
          <p:cNvPr id="21" name="TextBox 20">
            <a:extLst>
              <a:ext uri="{FF2B5EF4-FFF2-40B4-BE49-F238E27FC236}">
                <a16:creationId xmlns:a16="http://schemas.microsoft.com/office/drawing/2014/main" id="{AF3EBA5F-6A1A-4E28-BE4D-CDC25E223C69}"/>
              </a:ext>
            </a:extLst>
          </p:cNvPr>
          <p:cNvSpPr txBox="1"/>
          <p:nvPr/>
        </p:nvSpPr>
        <p:spPr>
          <a:xfrm>
            <a:off x="3614645" y="2239820"/>
            <a:ext cx="1234300" cy="369332"/>
          </a:xfrm>
          <a:prstGeom prst="rect">
            <a:avLst/>
          </a:prstGeom>
          <a:noFill/>
        </p:spPr>
        <p:txBody>
          <a:bodyPr wrap="square" rtlCol="0">
            <a:spAutoFit/>
          </a:bodyPr>
          <a:lstStyle/>
          <a:p>
            <a:pPr algn="ctr"/>
            <a:r>
              <a:rPr lang="en-US" dirty="0"/>
              <a:t>.3781 m/s</a:t>
            </a:r>
            <a:r>
              <a:rPr lang="en-US" baseline="30000" dirty="0"/>
              <a:t>2</a:t>
            </a:r>
          </a:p>
        </p:txBody>
      </p:sp>
      <p:sp>
        <p:nvSpPr>
          <p:cNvPr id="22" name="TextBox 21">
            <a:extLst>
              <a:ext uri="{FF2B5EF4-FFF2-40B4-BE49-F238E27FC236}">
                <a16:creationId xmlns:a16="http://schemas.microsoft.com/office/drawing/2014/main" id="{F3962FFB-D9F7-4D19-B1AF-DE821792CB35}"/>
              </a:ext>
            </a:extLst>
          </p:cNvPr>
          <p:cNvSpPr txBox="1"/>
          <p:nvPr/>
        </p:nvSpPr>
        <p:spPr>
          <a:xfrm>
            <a:off x="4931389" y="2218516"/>
            <a:ext cx="1126390" cy="365760"/>
          </a:xfrm>
          <a:prstGeom prst="rect">
            <a:avLst/>
          </a:prstGeom>
          <a:noFill/>
        </p:spPr>
        <p:txBody>
          <a:bodyPr wrap="square" rtlCol="0">
            <a:spAutoFit/>
          </a:bodyPr>
          <a:lstStyle/>
          <a:p>
            <a:pPr algn="ctr"/>
            <a:endParaRPr lang="en-US" dirty="0"/>
          </a:p>
        </p:txBody>
      </p:sp>
    </p:spTree>
    <p:extLst>
      <p:ext uri="{BB962C8B-B14F-4D97-AF65-F5344CB8AC3E}">
        <p14:creationId xmlns:p14="http://schemas.microsoft.com/office/powerpoint/2010/main" val="3299375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dirty="0"/>
              <a:t>Conclusions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p:txBody>
          <a:bodyPr>
            <a:normAutofit fontScale="62500" lnSpcReduction="20000"/>
          </a:bodyPr>
          <a:lstStyle/>
          <a:p>
            <a:pPr lvl="0"/>
            <a:r>
              <a:rPr lang="en-US" dirty="0"/>
              <a:t>Discuss the key characteristics of the plot. Consider the points when potential energy U is maximum, U is minimum, kinetic energy K is maximum, K is minimum and when U and K are the same value. What is the significance of these points? </a:t>
            </a:r>
          </a:p>
          <a:p>
            <a:pPr lvl="1"/>
            <a:r>
              <a:rPr lang="en-US" dirty="0"/>
              <a:t>Answer: The potential energy is maximum, and the kinetic energy is the minimum at the start of the experiment and change positions steadily until the end. This is due to the potential energy being converted into kinetic energy. The points where the two are the same is called equilibrium and refers to the point where the same amount of energy exists as potential energy and kinetic energy.</a:t>
            </a:r>
          </a:p>
          <a:p>
            <a:pPr marL="457200" lvl="1" indent="0">
              <a:buNone/>
            </a:pPr>
            <a:endParaRPr lang="en-US" dirty="0"/>
          </a:p>
          <a:p>
            <a:pPr lvl="1"/>
            <a:r>
              <a:rPr lang="en-US" dirty="0"/>
              <a:t>U is Max at highest position (start position)</a:t>
            </a:r>
          </a:p>
          <a:p>
            <a:pPr lvl="2"/>
            <a:r>
              <a:rPr lang="en-US" dirty="0"/>
              <a:t>When we are raising the book, we are putting potential energy into it with the force of gravity acting on the mass of the book.</a:t>
            </a:r>
          </a:p>
          <a:p>
            <a:pPr lvl="1"/>
            <a:r>
              <a:rPr lang="en-US" dirty="0"/>
              <a:t>K is Min at highest position (start position)</a:t>
            </a:r>
          </a:p>
          <a:p>
            <a:pPr lvl="2"/>
            <a:r>
              <a:rPr lang="en-US" dirty="0"/>
              <a:t>When the book has been raised, but not yet dropped, the book has no kinetic energy.</a:t>
            </a:r>
          </a:p>
          <a:p>
            <a:pPr lvl="1"/>
            <a:r>
              <a:rPr lang="en-US" dirty="0"/>
              <a:t>U is Min at lowest position (ending position)</a:t>
            </a:r>
          </a:p>
          <a:p>
            <a:pPr lvl="2"/>
            <a:r>
              <a:rPr lang="en-US" dirty="0"/>
              <a:t>When the book comes to rest at the lowest position, all potential energy has been converted into kinetic energy. Gravity is still acting on the mass of the book, but because it has come to rest, all potential energy has been spent.</a:t>
            </a:r>
          </a:p>
          <a:p>
            <a:pPr lvl="1"/>
            <a:r>
              <a:rPr lang="en-US" dirty="0"/>
              <a:t>K is Max at lowest Position (ending position)</a:t>
            </a:r>
          </a:p>
          <a:p>
            <a:pPr lvl="2"/>
            <a:r>
              <a:rPr lang="en-US" dirty="0"/>
              <a:t>The kinetic energy of the book is the highest just as the book comes to rest at the floor. This is because all the potential energy that we put into the book has been converted into kinetic energy.</a:t>
            </a:r>
          </a:p>
          <a:p>
            <a:pPr lvl="1"/>
            <a:r>
              <a:rPr lang="en-US" dirty="0"/>
              <a:t>U and K are the same (Equilibrium)</a:t>
            </a:r>
          </a:p>
          <a:p>
            <a:pPr lvl="2"/>
            <a:r>
              <a:rPr lang="en-US" dirty="0"/>
              <a:t>We can see in the data that there is a point at which the potential energy and the kinetic energy are the same. This is called equilibrium and don’t have to happen in the middle of the data. This occurs when the potential energy used is the same as the kinetic energy created.</a:t>
            </a:r>
          </a:p>
          <a:p>
            <a:pPr marL="914400" lvl="2" indent="0">
              <a:buNone/>
            </a:pPr>
            <a:endParaRPr lang="en-US" dirty="0"/>
          </a:p>
        </p:txBody>
      </p:sp>
    </p:spTree>
    <p:extLst>
      <p:ext uri="{BB962C8B-B14F-4D97-AF65-F5344CB8AC3E}">
        <p14:creationId xmlns:p14="http://schemas.microsoft.com/office/powerpoint/2010/main" val="2225930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dirty="0"/>
              <a:t>Conclusions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p:txBody>
          <a:bodyPr/>
          <a:lstStyle/>
          <a:p>
            <a:pPr lvl="0"/>
            <a:r>
              <a:rPr lang="en-US" dirty="0"/>
              <a:t>What is the trend of the best fit line for the total energy E in your data? If the data is accurate, the total mechanical energy should decrease slightly. Why is that?</a:t>
            </a:r>
          </a:p>
          <a:p>
            <a:pPr lvl="1"/>
            <a:r>
              <a:rPr lang="en-US" dirty="0"/>
              <a:t>Answer: The trend is for my Total Energy line to be wavy around the best fit line, however my total energy does decrease as predicted. This decrease in total mechanical energy is due to several factors. Air resistance, spinning, and deflection of the signal away from the sensor could all play a role. </a:t>
            </a:r>
          </a:p>
          <a:p>
            <a:pPr lvl="1"/>
            <a:r>
              <a:rPr lang="en-US" dirty="0"/>
              <a:t>I tried all the data I saved, and the trend seemed to be the same for them all. The Total energy line jumped above and below the best fit line.</a:t>
            </a:r>
          </a:p>
          <a:p>
            <a:pPr marL="457200" lvl="1" indent="0">
              <a:buNone/>
            </a:pPr>
            <a:endParaRPr lang="en-US" dirty="0"/>
          </a:p>
        </p:txBody>
      </p:sp>
    </p:spTree>
    <p:extLst>
      <p:ext uri="{BB962C8B-B14F-4D97-AF65-F5344CB8AC3E}">
        <p14:creationId xmlns:p14="http://schemas.microsoft.com/office/powerpoint/2010/main" val="2560844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681135" y="1769538"/>
            <a:ext cx="10888823" cy="1828801"/>
          </a:xfrm>
        </p:spPr>
        <p:txBody>
          <a:bodyPr>
            <a:normAutofit/>
          </a:bodyPr>
          <a:lstStyle/>
          <a:p>
            <a:r>
              <a:rPr lang="en-US" dirty="0"/>
              <a:t>Relationship Between Linear and Rotational Motion </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Week 6 - Project 5</a:t>
            </a:r>
          </a:p>
        </p:txBody>
      </p:sp>
      <p:sp>
        <p:nvSpPr>
          <p:cNvPr id="4" name="TextBox 3">
            <a:extLst>
              <a:ext uri="{FF2B5EF4-FFF2-40B4-BE49-F238E27FC236}">
                <a16:creationId xmlns:a16="http://schemas.microsoft.com/office/drawing/2014/main" id="{16567EB7-7CBF-AF49-11D5-8CCE90F795BE}"/>
              </a:ext>
            </a:extLst>
          </p:cNvPr>
          <p:cNvSpPr txBox="1"/>
          <p:nvPr/>
        </p:nvSpPr>
        <p:spPr>
          <a:xfrm>
            <a:off x="9055509" y="6368533"/>
            <a:ext cx="2757949" cy="369332"/>
          </a:xfrm>
          <a:prstGeom prst="rect">
            <a:avLst/>
          </a:prstGeom>
          <a:noFill/>
        </p:spPr>
        <p:txBody>
          <a:bodyPr wrap="square" rtlCol="0">
            <a:spAutoFit/>
          </a:bodyPr>
          <a:lstStyle/>
          <a:p>
            <a:r>
              <a:rPr lang="en-US" dirty="0">
                <a:solidFill>
                  <a:schemeClr val="bg1">
                    <a:lumMod val="50000"/>
                    <a:lumOff val="50000"/>
                  </a:schemeClr>
                </a:solidFill>
                <a:hlinkClick r:id="rId2" action="ppaction://hlinksldjump">
                  <a:extLst>
                    <a:ext uri="{A12FA001-AC4F-418D-AE19-62706E023703}">
                      <ahyp:hlinkClr xmlns:ahyp="http://schemas.microsoft.com/office/drawing/2018/hyperlinkcolor" val="tx"/>
                    </a:ext>
                  </a:extLst>
                </a:hlinkClick>
              </a:rPr>
              <a:t>Back to Table of Contents</a:t>
            </a:r>
            <a:endParaRPr lang="en-US" dirty="0">
              <a:solidFill>
                <a:schemeClr val="bg1">
                  <a:lumMod val="50000"/>
                  <a:lumOff val="50000"/>
                </a:schemeClr>
              </a:solidFill>
            </a:endParaRPr>
          </a:p>
        </p:txBody>
      </p:sp>
    </p:spTree>
    <p:extLst>
      <p:ext uri="{BB962C8B-B14F-4D97-AF65-F5344CB8AC3E}">
        <p14:creationId xmlns:p14="http://schemas.microsoft.com/office/powerpoint/2010/main" val="2573060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830FD-9E85-2A90-C302-CDCEBBAB175F}"/>
              </a:ext>
            </a:extLst>
          </p:cNvPr>
          <p:cNvSpPr>
            <a:spLocks noGrp="1"/>
          </p:cNvSpPr>
          <p:nvPr>
            <p:ph type="title"/>
          </p:nvPr>
        </p:nvSpPr>
        <p:spPr/>
        <p:txBody>
          <a:bodyPr/>
          <a:lstStyle/>
          <a:p>
            <a:r>
              <a:rPr lang="en-US" dirty="0"/>
              <a:t>Project Introduction</a:t>
            </a:r>
          </a:p>
        </p:txBody>
      </p:sp>
      <p:sp>
        <p:nvSpPr>
          <p:cNvPr id="3" name="Content Placeholder 2">
            <a:extLst>
              <a:ext uri="{FF2B5EF4-FFF2-40B4-BE49-F238E27FC236}">
                <a16:creationId xmlns:a16="http://schemas.microsoft.com/office/drawing/2014/main" id="{6442417C-5E52-AB6D-8D1B-70839F3CA66E}"/>
              </a:ext>
            </a:extLst>
          </p:cNvPr>
          <p:cNvSpPr>
            <a:spLocks noGrp="1"/>
          </p:cNvSpPr>
          <p:nvPr>
            <p:ph idx="1"/>
          </p:nvPr>
        </p:nvSpPr>
        <p:spPr>
          <a:xfrm>
            <a:off x="913795" y="1695126"/>
            <a:ext cx="10353762" cy="4058751"/>
          </a:xfrm>
        </p:spPr>
        <p:txBody>
          <a:bodyPr/>
          <a:lstStyle/>
          <a:p>
            <a:r>
              <a:rPr lang="en-US" dirty="0"/>
              <a:t>In this project we used a ruler, the Arduino Mega 2560, a rotary encoder, and an object to attach to the rotary encoder.</a:t>
            </a:r>
          </a:p>
          <a:p>
            <a:r>
              <a:rPr lang="en-US" dirty="0"/>
              <a:t>I had problems with the bottle cap slipping on my desk pad. To fix this and add more traction I added a small rubber band.</a:t>
            </a:r>
          </a:p>
        </p:txBody>
      </p:sp>
    </p:spTree>
    <p:extLst>
      <p:ext uri="{BB962C8B-B14F-4D97-AF65-F5344CB8AC3E}">
        <p14:creationId xmlns:p14="http://schemas.microsoft.com/office/powerpoint/2010/main" val="927516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vert="horz" lIns="91440" tIns="45720" rIns="91440" bIns="45720" rtlCol="0">
            <a:normAutofit/>
          </a:bodyPr>
          <a:lstStyle/>
          <a:p>
            <a:r>
              <a:rPr lang="en-US" dirty="0"/>
              <a:t>Experiment Set-up (Picture)</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p:txBody>
          <a:bodyPr vert="horz" lIns="91440" tIns="45720" rIns="91440" bIns="45720" rtlCol="0" anchor="ctr">
            <a:normAutofit/>
          </a:bodyPr>
          <a:lstStyle/>
          <a:p>
            <a:pPr lvl="0" indent="-228600">
              <a:buClr>
                <a:srgbClr val="E9BC72"/>
              </a:buClr>
              <a:buFont typeface="Arial" panose="020B0604020202020204" pitchFamily="34" charset="0"/>
              <a:buChar char="•"/>
            </a:pPr>
            <a:r>
              <a:rPr lang="en-US"/>
              <a:t>Materials List: </a:t>
            </a:r>
          </a:p>
          <a:p>
            <a:pPr marL="285750" lvl="0" indent="-228600">
              <a:buClr>
                <a:srgbClr val="E9BC72"/>
              </a:buClr>
              <a:buFont typeface="Arial" panose="020B0604020202020204" pitchFamily="34" charset="0"/>
              <a:buChar char="•"/>
            </a:pPr>
            <a:r>
              <a:rPr lang="en-US"/>
              <a:t>Mega 2560 Board</a:t>
            </a:r>
          </a:p>
          <a:p>
            <a:pPr marL="285750" lvl="0" indent="-228600">
              <a:buClr>
                <a:srgbClr val="E9BC72"/>
              </a:buClr>
              <a:buFont typeface="Arial" panose="020B0604020202020204" pitchFamily="34" charset="0"/>
              <a:buChar char="•"/>
            </a:pPr>
            <a:r>
              <a:rPr lang="en-US"/>
              <a:t>Rotary Encoder Part KY-040</a:t>
            </a:r>
          </a:p>
          <a:p>
            <a:pPr marL="285750" lvl="0" indent="-228600">
              <a:buClr>
                <a:srgbClr val="E9BC72"/>
              </a:buClr>
              <a:buFont typeface="Arial" panose="020B0604020202020204" pitchFamily="34" charset="0"/>
              <a:buChar char="•"/>
            </a:pPr>
            <a:r>
              <a:rPr lang="en-US"/>
              <a:t>Male to Female Wires</a:t>
            </a:r>
          </a:p>
          <a:p>
            <a:pPr marL="285750" lvl="0" indent="-228600">
              <a:buClr>
                <a:srgbClr val="E9BC72"/>
              </a:buClr>
              <a:buFont typeface="Arial" panose="020B0604020202020204" pitchFamily="34" charset="0"/>
              <a:buChar char="•"/>
            </a:pPr>
            <a:r>
              <a:rPr lang="en-US"/>
              <a:t>Object to attach onto rotary encoder </a:t>
            </a:r>
            <a:br>
              <a:rPr lang="en-US"/>
            </a:br>
            <a:r>
              <a:rPr lang="en-US"/>
              <a:t>(e.g. cork, bottle cap, ball)</a:t>
            </a:r>
          </a:p>
          <a:p>
            <a:pPr marL="285750" lvl="0" indent="-228600">
              <a:buClr>
                <a:srgbClr val="E9BC72"/>
              </a:buClr>
              <a:buFont typeface="Arial" panose="020B0604020202020204" pitchFamily="34" charset="0"/>
              <a:buChar char="•"/>
            </a:pPr>
            <a:r>
              <a:rPr lang="en-US"/>
              <a:t>Ruler or tape measurer </a:t>
            </a:r>
          </a:p>
          <a:p>
            <a:pPr indent="-228600">
              <a:buClr>
                <a:srgbClr val="E9BC72"/>
              </a:buClr>
              <a:buFont typeface="Arial" panose="020B0604020202020204" pitchFamily="34" charset="0"/>
              <a:buChar char="•"/>
            </a:pPr>
            <a:endParaRPr lang="en-US"/>
          </a:p>
          <a:p>
            <a:pPr indent="-228600">
              <a:buClr>
                <a:srgbClr val="E9BC72"/>
              </a:buClr>
              <a:buFont typeface="Arial" panose="020B0604020202020204" pitchFamily="34" charset="0"/>
              <a:buChar char="•"/>
            </a:pPr>
            <a:endParaRPr lang="en-US"/>
          </a:p>
        </p:txBody>
      </p:sp>
      <p:pic>
        <p:nvPicPr>
          <p:cNvPr id="5" name="Picture 4" descr="A picture containing graphical user interface&#10;&#10;Description automatically generated">
            <a:extLst>
              <a:ext uri="{FF2B5EF4-FFF2-40B4-BE49-F238E27FC236}">
                <a16:creationId xmlns:a16="http://schemas.microsoft.com/office/drawing/2014/main" id="{C4435750-3DEC-E66C-7F0C-5A31C23B0A5B}"/>
              </a:ext>
            </a:extLst>
          </p:cNvPr>
          <p:cNvPicPr>
            <a:picLocks noChangeAspect="1"/>
          </p:cNvPicPr>
          <p:nvPr/>
        </p:nvPicPr>
        <p:blipFill rotWithShape="1">
          <a:blip r:embed="rId3">
            <a:extLst>
              <a:ext uri="{28A0092B-C50C-407E-A947-70E740481C1C}">
                <a14:useLocalDpi xmlns:a14="http://schemas.microsoft.com/office/drawing/2010/main" val="0"/>
              </a:ext>
            </a:extLst>
          </a:blip>
          <a:srcRect l="6412"/>
          <a:stretch/>
        </p:blipFill>
        <p:spPr>
          <a:xfrm>
            <a:off x="6090676" y="1733123"/>
            <a:ext cx="5634335" cy="4515277"/>
          </a:xfrm>
          <a:prstGeom prst="rect">
            <a:avLst/>
          </a:prstGeom>
        </p:spPr>
      </p:pic>
    </p:spTree>
    <p:extLst>
      <p:ext uri="{BB962C8B-B14F-4D97-AF65-F5344CB8AC3E}">
        <p14:creationId xmlns:p14="http://schemas.microsoft.com/office/powerpoint/2010/main" val="2932558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13795" y="609600"/>
            <a:ext cx="10364410" cy="789992"/>
          </a:xfrm>
        </p:spPr>
        <p:txBody>
          <a:bodyPr>
            <a:normAutofit/>
          </a:bodyPr>
          <a:lstStyle/>
          <a:p>
            <a:r>
              <a:rPr lang="en-US" sz="4400" dirty="0"/>
              <a:t>Raw Data (Screenshot)</a:t>
            </a:r>
          </a:p>
        </p:txBody>
      </p:sp>
      <p:pic>
        <p:nvPicPr>
          <p:cNvPr id="3" name="Picture 2">
            <a:extLst>
              <a:ext uri="{FF2B5EF4-FFF2-40B4-BE49-F238E27FC236}">
                <a16:creationId xmlns:a16="http://schemas.microsoft.com/office/drawing/2014/main" id="{7A0B175E-EBDB-F4E4-55C7-96031C0286BC}"/>
              </a:ext>
            </a:extLst>
          </p:cNvPr>
          <p:cNvPicPr>
            <a:picLocks noChangeAspect="1"/>
          </p:cNvPicPr>
          <p:nvPr/>
        </p:nvPicPr>
        <p:blipFill>
          <a:blip r:embed="rId2"/>
          <a:stretch>
            <a:fillRect/>
          </a:stretch>
        </p:blipFill>
        <p:spPr>
          <a:xfrm>
            <a:off x="3015770" y="1597254"/>
            <a:ext cx="6160460" cy="4651146"/>
          </a:xfrm>
          <a:prstGeom prst="rect">
            <a:avLst/>
          </a:prstGeom>
        </p:spPr>
      </p:pic>
    </p:spTree>
    <p:extLst>
      <p:ext uri="{BB962C8B-B14F-4D97-AF65-F5344CB8AC3E}">
        <p14:creationId xmlns:p14="http://schemas.microsoft.com/office/powerpoint/2010/main" val="1694663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5400"/>
              <a:t>Data Collection</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FE37404-244A-4FE3-B76E-92D70D68E4EE}"/>
                  </a:ext>
                </a:extLst>
              </p:cNvPr>
              <p:cNvSpPr>
                <a:spLocks noGrp="1"/>
              </p:cNvSpPr>
              <p:nvPr>
                <p:ph idx="1"/>
              </p:nvPr>
            </p:nvSpPr>
            <p:spPr>
              <a:xfrm>
                <a:off x="838200" y="1929384"/>
                <a:ext cx="10515600" cy="4251960"/>
              </a:xfrm>
            </p:spPr>
            <p:txBody>
              <a:bodyPr>
                <a:normAutofit/>
              </a:bodyPr>
              <a:lstStyle/>
              <a:p>
                <a:r>
                  <a:rPr lang="en-US" sz="2200" dirty="0"/>
                  <a:t>Object diameter: </a:t>
                </a:r>
                <a:r>
                  <a:rPr lang="en-US" sz="2200" i="1" dirty="0"/>
                  <a:t>d</a:t>
                </a:r>
                <a:r>
                  <a:rPr lang="en-US" sz="2200" dirty="0"/>
                  <a:t> = 29mm</a:t>
                </a:r>
              </a:p>
              <a:p>
                <a:r>
                  <a:rPr lang="en-US" sz="2200" dirty="0"/>
                  <a:t>Object radius: </a:t>
                </a:r>
                <a:r>
                  <a:rPr lang="en-US" sz="2200" i="1" dirty="0"/>
                  <a:t>r</a:t>
                </a:r>
                <a:r>
                  <a:rPr lang="en-US" sz="2200" dirty="0"/>
                  <a:t> = 14.5 mm</a:t>
                </a:r>
              </a:p>
              <a:p>
                <a:r>
                  <a:rPr lang="en-US" sz="2200" dirty="0"/>
                  <a:t>Number of pulses for one revolution: </a:t>
                </a:r>
                <a:r>
                  <a:rPr lang="en-US" sz="2200" i="1" dirty="0"/>
                  <a:t>x</a:t>
                </a:r>
                <a:r>
                  <a:rPr lang="en-US" sz="2200" dirty="0"/>
                  <a:t> = 30</a:t>
                </a:r>
              </a:p>
              <a:p>
                <a:r>
                  <a:rPr lang="en-US" sz="2200" dirty="0"/>
                  <a:t>Resolution = </a:t>
                </a:r>
                <a14:m>
                  <m:oMath xmlns:m="http://schemas.openxmlformats.org/officeDocument/2006/math">
                    <m:d>
                      <m:dPr>
                        <m:ctrlPr>
                          <a:rPr lang="en-US" sz="2200" i="1">
                            <a:latin typeface="Cambria Math" panose="02040503050406030204" pitchFamily="18" charset="0"/>
                          </a:rPr>
                        </m:ctrlPr>
                      </m:dPr>
                      <m:e>
                        <m:f>
                          <m:fPr>
                            <m:ctrlPr>
                              <a:rPr lang="en-US" sz="2200" i="1">
                                <a:latin typeface="Cambria Math" panose="02040503050406030204" pitchFamily="18" charset="0"/>
                              </a:rPr>
                            </m:ctrlPr>
                          </m:fPr>
                          <m:num>
                            <m:r>
                              <a:rPr lang="en-US" sz="2200" i="1">
                                <a:latin typeface="Cambria Math" panose="02040503050406030204" pitchFamily="18" charset="0"/>
                              </a:rPr>
                              <m:t>1 </m:t>
                            </m:r>
                          </m:num>
                          <m:den>
                            <m:r>
                              <a:rPr lang="en-US" sz="2200" b="0" i="1" smtClean="0">
                                <a:latin typeface="Cambria Math" panose="02040503050406030204" pitchFamily="18" charset="0"/>
                              </a:rPr>
                              <m:t>30</m:t>
                            </m:r>
                            <m:r>
                              <a:rPr lang="en-US" sz="2200" i="1">
                                <a:latin typeface="Cambria Math" panose="02040503050406030204" pitchFamily="18" charset="0"/>
                              </a:rPr>
                              <m:t> </m:t>
                            </m:r>
                          </m:den>
                        </m:f>
                        <m:r>
                          <a:rPr lang="en-US" sz="2200" i="1">
                            <a:latin typeface="Cambria Math" panose="02040503050406030204" pitchFamily="18" charset="0"/>
                          </a:rPr>
                          <m:t> </m:t>
                        </m:r>
                        <m:f>
                          <m:fPr>
                            <m:ctrlPr>
                              <a:rPr lang="en-US" sz="2200" i="1">
                                <a:latin typeface="Cambria Math" panose="02040503050406030204" pitchFamily="18" charset="0"/>
                              </a:rPr>
                            </m:ctrlPr>
                          </m:fPr>
                          <m:num>
                            <m:r>
                              <a:rPr lang="en-US" sz="2200" i="1">
                                <a:latin typeface="Cambria Math" panose="02040503050406030204" pitchFamily="18" charset="0"/>
                              </a:rPr>
                              <m:t>𝑅𝑒𝑣𝑜𝑙𝑢𝑡𝑖𝑜𝑛</m:t>
                            </m:r>
                          </m:num>
                          <m:den>
                            <m:r>
                              <a:rPr lang="en-US" sz="2200" i="1">
                                <a:latin typeface="Cambria Math" panose="02040503050406030204" pitchFamily="18" charset="0"/>
                              </a:rPr>
                              <m:t>𝑝𝑢𝑙𝑠𝑒𝑠</m:t>
                            </m:r>
                          </m:den>
                        </m:f>
                      </m:e>
                    </m:d>
                    <m:r>
                      <a:rPr lang="en-US" sz="2200" i="1">
                        <a:latin typeface="Cambria Math" panose="02040503050406030204" pitchFamily="18" charset="0"/>
                      </a:rPr>
                      <m:t>∙</m:t>
                    </m:r>
                    <m:d>
                      <m:dPr>
                        <m:ctrlPr>
                          <a:rPr lang="en-US" sz="2200" i="1">
                            <a:latin typeface="Cambria Math" panose="02040503050406030204" pitchFamily="18" charset="0"/>
                          </a:rPr>
                        </m:ctrlPr>
                      </m:dPr>
                      <m:e>
                        <m:f>
                          <m:fPr>
                            <m:ctrlPr>
                              <a:rPr lang="en-US" sz="2200" i="1">
                                <a:latin typeface="Cambria Math" panose="02040503050406030204" pitchFamily="18" charset="0"/>
                              </a:rPr>
                            </m:ctrlPr>
                          </m:fPr>
                          <m:num>
                            <m:r>
                              <a:rPr lang="en-US" sz="2200" i="1">
                                <a:latin typeface="Cambria Math" panose="02040503050406030204" pitchFamily="18" charset="0"/>
                              </a:rPr>
                              <m:t>2∙</m:t>
                            </m:r>
                            <m:r>
                              <a:rPr lang="en-US" sz="2200" i="1">
                                <a:latin typeface="Cambria Math" panose="02040503050406030204" pitchFamily="18" charset="0"/>
                              </a:rPr>
                              <m:t>𝜋</m:t>
                            </m:r>
                            <m:r>
                              <a:rPr lang="en-US" sz="2200" i="1">
                                <a:latin typeface="Cambria Math" panose="02040503050406030204" pitchFamily="18" charset="0"/>
                              </a:rPr>
                              <m:t> </m:t>
                            </m:r>
                            <m:r>
                              <a:rPr lang="en-US" sz="2200" i="1">
                                <a:latin typeface="Cambria Math" panose="02040503050406030204" pitchFamily="18" charset="0"/>
                              </a:rPr>
                              <m:t>𝑟𝑎𝑑𝑖𝑎𝑛𝑠</m:t>
                            </m:r>
                          </m:num>
                          <m:den>
                            <m:r>
                              <a:rPr lang="en-US" sz="2200" i="1">
                                <a:latin typeface="Cambria Math" panose="02040503050406030204" pitchFamily="18" charset="0"/>
                              </a:rPr>
                              <m:t>1 </m:t>
                            </m:r>
                            <m:r>
                              <a:rPr lang="en-US" sz="2200" i="1">
                                <a:latin typeface="Cambria Math" panose="02040503050406030204" pitchFamily="18" charset="0"/>
                              </a:rPr>
                              <m:t>𝑅𝑒𝑣𝑜𝑙𝑢𝑡𝑖𝑜𝑛</m:t>
                            </m:r>
                          </m:den>
                        </m:f>
                      </m:e>
                    </m:d>
                    <m:r>
                      <a:rPr lang="en-US" sz="2200" b="0" i="1">
                        <a:latin typeface="Cambria Math" panose="02040503050406030204" pitchFamily="18" charset="0"/>
                      </a:rPr>
                      <m:t>=</m:t>
                    </m:r>
                  </m:oMath>
                </a14:m>
                <a:r>
                  <a:rPr lang="en-US" sz="2200" dirty="0"/>
                  <a:t> 0.209 radians / pulse</a:t>
                </a:r>
              </a:p>
              <a:p>
                <a:pPr marL="0" indent="0">
                  <a:buNone/>
                </a:pPr>
                <a:endParaRPr lang="en-US" sz="2200" dirty="0"/>
              </a:p>
            </p:txBody>
          </p:sp>
        </mc:Choice>
        <mc:Fallback xmlns="">
          <p:sp>
            <p:nvSpPr>
              <p:cNvPr id="5" name="Content Placeholder 4">
                <a:extLst>
                  <a:ext uri="{FF2B5EF4-FFF2-40B4-BE49-F238E27FC236}">
                    <a16:creationId xmlns:a16="http://schemas.microsoft.com/office/drawing/2014/main" id="{DFE37404-244A-4FE3-B76E-92D70D68E4EE}"/>
                  </a:ext>
                </a:extLst>
              </p:cNvPr>
              <p:cNvSpPr>
                <a:spLocks noGrp="1" noRot="1" noChangeAspect="1" noMove="1" noResize="1" noEditPoints="1" noAdjustHandles="1" noChangeArrowheads="1" noChangeShapeType="1" noTextEdit="1"/>
              </p:cNvSpPr>
              <p:nvPr>
                <p:ph idx="1"/>
              </p:nvPr>
            </p:nvSpPr>
            <p:spPr>
              <a:xfrm>
                <a:off x="838200" y="1929384"/>
                <a:ext cx="10515600" cy="4251960"/>
              </a:xfrm>
              <a:blipFill>
                <a:blip r:embed="rId2"/>
                <a:stretch>
                  <a:fillRect l="-1159"/>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A9363AFD-7534-47C6-A142-A58552E53152}"/>
              </a:ext>
            </a:extLst>
          </p:cNvPr>
          <p:cNvSpPr txBox="1"/>
          <p:nvPr/>
        </p:nvSpPr>
        <p:spPr>
          <a:xfrm>
            <a:off x="9322922" y="4393340"/>
            <a:ext cx="1126390" cy="461665"/>
          </a:xfrm>
          <a:prstGeom prst="rect">
            <a:avLst/>
          </a:prstGeom>
          <a:noFill/>
        </p:spPr>
        <p:txBody>
          <a:bodyPr wrap="square" rtlCol="0">
            <a:spAutoFit/>
          </a:bodyPr>
          <a:lstStyle/>
          <a:p>
            <a:pPr algn="ctr"/>
            <a:endParaRPr lang="en-US" sz="2400" dirty="0"/>
          </a:p>
        </p:txBody>
      </p:sp>
      <p:sp>
        <p:nvSpPr>
          <p:cNvPr id="14" name="TextBox 13">
            <a:extLst>
              <a:ext uri="{FF2B5EF4-FFF2-40B4-BE49-F238E27FC236}">
                <a16:creationId xmlns:a16="http://schemas.microsoft.com/office/drawing/2014/main" id="{1E29F97F-4FD9-443D-967D-37646DD07623}"/>
              </a:ext>
            </a:extLst>
          </p:cNvPr>
          <p:cNvSpPr txBox="1"/>
          <p:nvPr/>
        </p:nvSpPr>
        <p:spPr>
          <a:xfrm>
            <a:off x="4303660" y="2014584"/>
            <a:ext cx="1126390" cy="461665"/>
          </a:xfrm>
          <a:prstGeom prst="rect">
            <a:avLst/>
          </a:prstGeom>
          <a:noFill/>
        </p:spPr>
        <p:txBody>
          <a:bodyPr wrap="square" rtlCol="0">
            <a:spAutoFit/>
          </a:bodyPr>
          <a:lstStyle/>
          <a:p>
            <a:pPr algn="ctr"/>
            <a:endParaRPr lang="en-US" sz="2400" dirty="0"/>
          </a:p>
        </p:txBody>
      </p:sp>
      <p:sp>
        <p:nvSpPr>
          <p:cNvPr id="16" name="TextBox 15">
            <a:extLst>
              <a:ext uri="{FF2B5EF4-FFF2-40B4-BE49-F238E27FC236}">
                <a16:creationId xmlns:a16="http://schemas.microsoft.com/office/drawing/2014/main" id="{8D918605-2E12-47B2-931A-F7F412E49392}"/>
              </a:ext>
            </a:extLst>
          </p:cNvPr>
          <p:cNvSpPr txBox="1"/>
          <p:nvPr/>
        </p:nvSpPr>
        <p:spPr>
          <a:xfrm>
            <a:off x="5601466" y="1983622"/>
            <a:ext cx="1126390" cy="461665"/>
          </a:xfrm>
          <a:prstGeom prst="rect">
            <a:avLst/>
          </a:prstGeom>
          <a:noFill/>
        </p:spPr>
        <p:txBody>
          <a:bodyPr wrap="square" rtlCol="0">
            <a:spAutoFit/>
          </a:bodyPr>
          <a:lstStyle/>
          <a:p>
            <a:pPr algn="ctr"/>
            <a:endParaRPr lang="en-US" sz="2400" dirty="0"/>
          </a:p>
        </p:txBody>
      </p:sp>
      <p:sp>
        <p:nvSpPr>
          <p:cNvPr id="17" name="TextBox 16">
            <a:extLst>
              <a:ext uri="{FF2B5EF4-FFF2-40B4-BE49-F238E27FC236}">
                <a16:creationId xmlns:a16="http://schemas.microsoft.com/office/drawing/2014/main" id="{54BDB280-14EC-4B75-8C2E-ED1ADF44944C}"/>
              </a:ext>
            </a:extLst>
          </p:cNvPr>
          <p:cNvSpPr txBox="1"/>
          <p:nvPr/>
        </p:nvSpPr>
        <p:spPr>
          <a:xfrm>
            <a:off x="3830418" y="2781238"/>
            <a:ext cx="1126390" cy="461665"/>
          </a:xfrm>
          <a:prstGeom prst="rect">
            <a:avLst/>
          </a:prstGeom>
          <a:noFill/>
        </p:spPr>
        <p:txBody>
          <a:bodyPr wrap="square" rtlCol="0">
            <a:spAutoFit/>
          </a:bodyPr>
          <a:lstStyle/>
          <a:p>
            <a:pPr algn="ctr"/>
            <a:endParaRPr lang="en-US" sz="2400" dirty="0"/>
          </a:p>
        </p:txBody>
      </p:sp>
      <p:sp>
        <p:nvSpPr>
          <p:cNvPr id="18" name="TextBox 17">
            <a:extLst>
              <a:ext uri="{FF2B5EF4-FFF2-40B4-BE49-F238E27FC236}">
                <a16:creationId xmlns:a16="http://schemas.microsoft.com/office/drawing/2014/main" id="{E855F5C6-C0F6-4151-8347-ABA8A166613E}"/>
              </a:ext>
            </a:extLst>
          </p:cNvPr>
          <p:cNvSpPr txBox="1"/>
          <p:nvPr/>
        </p:nvSpPr>
        <p:spPr>
          <a:xfrm>
            <a:off x="5115390" y="2781237"/>
            <a:ext cx="1126390" cy="461665"/>
          </a:xfrm>
          <a:prstGeom prst="rect">
            <a:avLst/>
          </a:prstGeom>
          <a:noFill/>
        </p:spPr>
        <p:txBody>
          <a:bodyPr wrap="square" rtlCol="0">
            <a:spAutoFit/>
          </a:bodyPr>
          <a:lstStyle/>
          <a:p>
            <a:pPr algn="ctr"/>
            <a:endParaRPr lang="en-US" sz="2400" dirty="0"/>
          </a:p>
        </p:txBody>
      </p:sp>
      <p:sp>
        <p:nvSpPr>
          <p:cNvPr id="19" name="TextBox 18">
            <a:extLst>
              <a:ext uri="{FF2B5EF4-FFF2-40B4-BE49-F238E27FC236}">
                <a16:creationId xmlns:a16="http://schemas.microsoft.com/office/drawing/2014/main" id="{7746A31A-FE29-4488-BB43-D4F0F11E9EE6}"/>
              </a:ext>
            </a:extLst>
          </p:cNvPr>
          <p:cNvSpPr txBox="1"/>
          <p:nvPr/>
        </p:nvSpPr>
        <p:spPr>
          <a:xfrm>
            <a:off x="8037950" y="4385386"/>
            <a:ext cx="1126390" cy="461665"/>
          </a:xfrm>
          <a:prstGeom prst="rect">
            <a:avLst/>
          </a:prstGeom>
          <a:noFill/>
        </p:spPr>
        <p:txBody>
          <a:bodyPr wrap="square" rtlCol="0">
            <a:spAutoFit/>
          </a:bodyPr>
          <a:lstStyle/>
          <a:p>
            <a:pPr algn="ctr"/>
            <a:endParaRPr lang="en-US" sz="2400" dirty="0"/>
          </a:p>
        </p:txBody>
      </p:sp>
      <p:sp>
        <p:nvSpPr>
          <p:cNvPr id="20" name="TextBox 19">
            <a:extLst>
              <a:ext uri="{FF2B5EF4-FFF2-40B4-BE49-F238E27FC236}">
                <a16:creationId xmlns:a16="http://schemas.microsoft.com/office/drawing/2014/main" id="{6029B443-BF1A-4A6C-BC00-3078A1E1FA90}"/>
              </a:ext>
            </a:extLst>
          </p:cNvPr>
          <p:cNvSpPr txBox="1"/>
          <p:nvPr/>
        </p:nvSpPr>
        <p:spPr>
          <a:xfrm>
            <a:off x="9322922" y="4385385"/>
            <a:ext cx="1126390" cy="461665"/>
          </a:xfrm>
          <a:prstGeom prst="rect">
            <a:avLst/>
          </a:prstGeom>
          <a:noFill/>
        </p:spPr>
        <p:txBody>
          <a:bodyPr wrap="square" rtlCol="0">
            <a:spAutoFit/>
          </a:bodyPr>
          <a:lstStyle/>
          <a:p>
            <a:pPr algn="ctr"/>
            <a:endParaRPr lang="en-US" sz="2400" dirty="0"/>
          </a:p>
        </p:txBody>
      </p:sp>
      <p:sp>
        <p:nvSpPr>
          <p:cNvPr id="23" name="TextBox 22">
            <a:extLst>
              <a:ext uri="{FF2B5EF4-FFF2-40B4-BE49-F238E27FC236}">
                <a16:creationId xmlns:a16="http://schemas.microsoft.com/office/drawing/2014/main" id="{2EF89674-4EB2-4294-9122-CA3A66962BA2}"/>
              </a:ext>
            </a:extLst>
          </p:cNvPr>
          <p:cNvSpPr txBox="1"/>
          <p:nvPr/>
        </p:nvSpPr>
        <p:spPr>
          <a:xfrm>
            <a:off x="7196527" y="3502244"/>
            <a:ext cx="1126390" cy="461665"/>
          </a:xfrm>
          <a:prstGeom prst="rect">
            <a:avLst/>
          </a:prstGeom>
          <a:noFill/>
        </p:spPr>
        <p:txBody>
          <a:bodyPr wrap="square" rtlCol="0">
            <a:spAutoFit/>
          </a:bodyPr>
          <a:lstStyle/>
          <a:p>
            <a:pPr algn="ctr"/>
            <a:endParaRPr lang="en-US" sz="2400" dirty="0"/>
          </a:p>
        </p:txBody>
      </p:sp>
    </p:spTree>
    <p:extLst>
      <p:ext uri="{BB962C8B-B14F-4D97-AF65-F5344CB8AC3E}">
        <p14:creationId xmlns:p14="http://schemas.microsoft.com/office/powerpoint/2010/main" val="36446628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38881" y="457201"/>
            <a:ext cx="10909640" cy="839754"/>
          </a:xfrm>
        </p:spPr>
        <p:txBody>
          <a:bodyPr vert="horz" lIns="91440" tIns="45720" rIns="91440" bIns="45720" rtlCol="0" anchor="b">
            <a:normAutofit/>
          </a:bodyPr>
          <a:lstStyle/>
          <a:p>
            <a:pPr algn="ctr"/>
            <a:r>
              <a:rPr lang="en-US" sz="4000" kern="1200" dirty="0">
                <a:latin typeface="+mj-lt"/>
                <a:ea typeface="+mj-ea"/>
                <a:cs typeface="+mj-cs"/>
              </a:rPr>
              <a:t>Data Analysis</a:t>
            </a:r>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12485790-4EDB-4F67-A6C6-7BDF61C0CAFB}"/>
                  </a:ext>
                </a:extLst>
              </p:cNvPr>
              <p:cNvGraphicFramePr>
                <a:graphicFrameLocks noGrp="1"/>
              </p:cNvGraphicFramePr>
              <p:nvPr/>
            </p:nvGraphicFramePr>
            <p:xfrm>
              <a:off x="321562" y="1827507"/>
              <a:ext cx="11548875" cy="3202986"/>
            </p:xfrm>
            <a:graphic>
              <a:graphicData uri="http://schemas.openxmlformats.org/drawingml/2006/table">
                <a:tbl>
                  <a:tblPr firstRow="1" firstCol="1" bandRow="1">
                    <a:noFill/>
                    <a:tableStyleId>{5C22544A-7EE6-4342-B048-85BDC9FD1C3A}</a:tableStyleId>
                  </a:tblPr>
                  <a:tblGrid>
                    <a:gridCol w="1145989">
                      <a:extLst>
                        <a:ext uri="{9D8B030D-6E8A-4147-A177-3AD203B41FA5}">
                          <a16:colId xmlns:a16="http://schemas.microsoft.com/office/drawing/2014/main" val="4021011796"/>
                        </a:ext>
                      </a:extLst>
                    </a:gridCol>
                    <a:gridCol w="2755233">
                      <a:extLst>
                        <a:ext uri="{9D8B030D-6E8A-4147-A177-3AD203B41FA5}">
                          <a16:colId xmlns:a16="http://schemas.microsoft.com/office/drawing/2014/main" val="54218032"/>
                        </a:ext>
                      </a:extLst>
                    </a:gridCol>
                    <a:gridCol w="2755233">
                      <a:extLst>
                        <a:ext uri="{9D8B030D-6E8A-4147-A177-3AD203B41FA5}">
                          <a16:colId xmlns:a16="http://schemas.microsoft.com/office/drawing/2014/main" val="4163564863"/>
                        </a:ext>
                      </a:extLst>
                    </a:gridCol>
                    <a:gridCol w="2755234">
                      <a:extLst>
                        <a:ext uri="{9D8B030D-6E8A-4147-A177-3AD203B41FA5}">
                          <a16:colId xmlns:a16="http://schemas.microsoft.com/office/drawing/2014/main" val="2417390959"/>
                        </a:ext>
                      </a:extLst>
                    </a:gridCol>
                    <a:gridCol w="354663">
                      <a:extLst>
                        <a:ext uri="{9D8B030D-6E8A-4147-A177-3AD203B41FA5}">
                          <a16:colId xmlns:a16="http://schemas.microsoft.com/office/drawing/2014/main" val="3076385891"/>
                        </a:ext>
                      </a:extLst>
                    </a:gridCol>
                    <a:gridCol w="1782523">
                      <a:extLst>
                        <a:ext uri="{9D8B030D-6E8A-4147-A177-3AD203B41FA5}">
                          <a16:colId xmlns:a16="http://schemas.microsoft.com/office/drawing/2014/main" val="1911994475"/>
                        </a:ext>
                      </a:extLst>
                    </a:gridCol>
                  </a:tblGrid>
                  <a:tr h="846536">
                    <a:tc>
                      <a:txBody>
                        <a:bodyPr/>
                        <a:lstStyle/>
                        <a:p>
                          <a:pPr marL="0" marR="0" algn="ctr">
                            <a:spcBef>
                              <a:spcPts val="0"/>
                            </a:spcBef>
                            <a:spcAft>
                              <a:spcPts val="0"/>
                            </a:spcAft>
                          </a:pPr>
                          <a:r>
                            <a:rPr lang="en-US" sz="1800" b="1" kern="100" cap="none" spc="0" dirty="0">
                              <a:solidFill>
                                <a:schemeClr val="bg1"/>
                              </a:solidFill>
                              <a:effectLst/>
                            </a:rPr>
                            <a:t>Trial</a:t>
                          </a:r>
                          <a:endParaRPr lang="en-US" sz="1800" b="1" kern="100" cap="none" spc="0" dirty="0">
                            <a:solidFill>
                              <a:schemeClr val="bg1"/>
                            </a:solidFill>
                            <a:effectLst/>
                            <a:latin typeface="Liberation Serif"/>
                            <a:ea typeface="SimSun" panose="02010600030101010101" pitchFamily="2" charset="-122"/>
                            <a:cs typeface="Lucida Sans" panose="020B0602030504020204" pitchFamily="34" charset="0"/>
                          </a:endParaRPr>
                        </a:p>
                      </a:txBody>
                      <a:tcPr marL="83855" marR="59896" marT="119793" marB="119793" anchor="ctr">
                        <a:lnL w="12700" cmpd="sng">
                          <a:noFill/>
                        </a:lnL>
                        <a:lnR w="12700" cmpd="sng">
                          <a:noFill/>
                        </a:lnR>
                        <a:lnT w="19050" cap="flat" cmpd="sng" algn="ctr">
                          <a:noFill/>
                          <a:prstDash val="solid"/>
                        </a:lnT>
                        <a:lnB w="38100" cmpd="sng">
                          <a:noFill/>
                        </a:lnB>
                        <a:solidFill>
                          <a:schemeClr val="accent1"/>
                        </a:solidFill>
                      </a:tcPr>
                    </a:tc>
                    <a:tc>
                      <a:txBody>
                        <a:bodyPr/>
                        <a:lstStyle/>
                        <a:p>
                          <a:pPr marL="0" marR="0" algn="ctr">
                            <a:spcBef>
                              <a:spcPts val="0"/>
                            </a:spcBef>
                            <a:spcAft>
                              <a:spcPts val="0"/>
                            </a:spcAft>
                          </a:pPr>
                          <a:r>
                            <a:rPr lang="en-US" sz="1800" b="1" kern="100" cap="none" spc="0" dirty="0">
                              <a:solidFill>
                                <a:schemeClr val="bg1"/>
                              </a:solidFill>
                              <a:effectLst/>
                            </a:rPr>
                            <a:t>Number of pulses </a:t>
                          </a:r>
                        </a:p>
                        <a:p>
                          <a:pPr marL="0" marR="0" algn="ctr">
                            <a:spcBef>
                              <a:spcPts val="0"/>
                            </a:spcBef>
                            <a:spcAft>
                              <a:spcPts val="0"/>
                            </a:spcAft>
                          </a:pPr>
                          <a:r>
                            <a:rPr lang="en-US" sz="1800" b="1" i="1" kern="100" cap="none" spc="0" dirty="0">
                              <a:solidFill>
                                <a:schemeClr val="bg1"/>
                              </a:solidFill>
                              <a:effectLst/>
                            </a:rPr>
                            <a:t>N</a:t>
                          </a:r>
                          <a:endParaRPr lang="en-US" sz="1800" b="1" i="1" kern="100" cap="none" spc="0" dirty="0">
                            <a:solidFill>
                              <a:schemeClr val="bg1"/>
                            </a:solidFill>
                            <a:effectLst/>
                            <a:latin typeface="Liberation Serif"/>
                            <a:ea typeface="SimSun" panose="02010600030101010101" pitchFamily="2" charset="-122"/>
                            <a:cs typeface="Lucida Sans" panose="020B0602030504020204" pitchFamily="34" charset="0"/>
                          </a:endParaRPr>
                        </a:p>
                      </a:txBody>
                      <a:tcPr marL="83855" marR="59896" marT="119793" marB="119793" anchor="ctr">
                        <a:lnL w="12700" cmpd="sng">
                          <a:noFill/>
                        </a:lnL>
                        <a:lnR w="12700" cmpd="sng">
                          <a:noFill/>
                        </a:lnR>
                        <a:lnT w="19050" cap="flat" cmpd="sng" algn="ctr">
                          <a:noFill/>
                          <a:prstDash val="solid"/>
                        </a:lnT>
                        <a:lnB w="38100" cmpd="sng">
                          <a:noFill/>
                        </a:lnB>
                        <a:solidFill>
                          <a:schemeClr val="accent1"/>
                        </a:solidFill>
                      </a:tcPr>
                    </a:tc>
                    <a:tc>
                      <a:txBody>
                        <a:bodyPr/>
                        <a:lstStyle/>
                        <a:p>
                          <a:pPr marL="0" marR="0" algn="ctr">
                            <a:spcBef>
                              <a:spcPts val="0"/>
                            </a:spcBef>
                            <a:spcAft>
                              <a:spcPts val="0"/>
                            </a:spcAft>
                          </a:pPr>
                          <a:r>
                            <a:rPr lang="en-US" sz="1800" b="1" kern="100" cap="none" spc="0" dirty="0">
                              <a:solidFill>
                                <a:schemeClr val="bg1"/>
                              </a:solidFill>
                              <a:effectLst/>
                            </a:rPr>
                            <a:t>Encoder distance </a:t>
                          </a:r>
                          <a:br>
                            <a:rPr lang="en-US" sz="1800" b="1" kern="100" cap="none" spc="0" dirty="0">
                              <a:solidFill>
                                <a:schemeClr val="bg1"/>
                              </a:solidFill>
                              <a:effectLst/>
                            </a:rPr>
                          </a:br>
                          <a:r>
                            <a:rPr lang="en-US" sz="1800" b="1" i="1" cap="none" spc="0" dirty="0">
                              <a:solidFill>
                                <a:schemeClr val="bg1"/>
                              </a:solidFill>
                            </a:rPr>
                            <a:t>r</a:t>
                          </a:r>
                          <a14:m>
                            <m:oMath xmlns:m="http://schemas.openxmlformats.org/officeDocument/2006/math">
                              <m:r>
                                <a:rPr lang="en-US" sz="1800" b="1" i="1" kern="100" cap="none" spc="0" smtClean="0">
                                  <a:solidFill>
                                    <a:schemeClr val="bg1"/>
                                  </a:solidFill>
                                  <a:effectLst/>
                                  <a:latin typeface="Cambria Math" panose="02040503050406030204" pitchFamily="18" charset="0"/>
                                </a:rPr>
                                <m:t> </m:t>
                              </m:r>
                              <m:r>
                                <a:rPr lang="en-US" sz="1800" b="1" kern="100" cap="none" spc="0">
                                  <a:solidFill>
                                    <a:schemeClr val="bg1"/>
                                  </a:solidFill>
                                  <a:effectLst/>
                                  <a:latin typeface="Cambria Math" panose="02040503050406030204" pitchFamily="18" charset="0"/>
                                </a:rPr>
                                <m:t>∙</m:t>
                              </m:r>
                              <m:r>
                                <a:rPr lang="en-US" sz="1800" b="1" i="1" kern="100" cap="none" spc="0" smtClean="0">
                                  <a:solidFill>
                                    <a:schemeClr val="bg1"/>
                                  </a:solidFill>
                                  <a:effectLst/>
                                  <a:latin typeface="Cambria Math" panose="02040503050406030204" pitchFamily="18" charset="0"/>
                                </a:rPr>
                                <m:t>𝑹𝒆𝒔𝒐𝒍𝒖𝒕𝒊𝒐𝒏</m:t>
                              </m:r>
                              <m:r>
                                <a:rPr lang="en-US" sz="1800" b="1" kern="100" cap="none" spc="0" smtClean="0">
                                  <a:solidFill>
                                    <a:schemeClr val="bg1"/>
                                  </a:solidFill>
                                  <a:effectLst/>
                                  <a:latin typeface="Cambria Math" panose="02040503050406030204" pitchFamily="18" charset="0"/>
                                </a:rPr>
                                <m:t>∙</m:t>
                              </m:r>
                            </m:oMath>
                          </a14:m>
                          <a:r>
                            <a:rPr lang="en-US" sz="1800" b="1" i="1" kern="100" cap="none" spc="0" dirty="0">
                              <a:solidFill>
                                <a:schemeClr val="bg1"/>
                              </a:solidFill>
                              <a:effectLst/>
                            </a:rPr>
                            <a:t> N</a:t>
                          </a:r>
                          <a:endParaRPr lang="en-US" sz="1800" b="1" i="1" kern="100" cap="none" spc="0" dirty="0">
                            <a:solidFill>
                              <a:schemeClr val="bg1"/>
                            </a:solidFill>
                            <a:effectLst/>
                            <a:latin typeface="Liberation Serif"/>
                            <a:ea typeface="SimSun" panose="02010600030101010101" pitchFamily="2" charset="-122"/>
                            <a:cs typeface="Lucida Sans" panose="020B0602030504020204" pitchFamily="34" charset="0"/>
                          </a:endParaRPr>
                        </a:p>
                      </a:txBody>
                      <a:tcPr marL="83855" marR="59896" marT="119793" marB="119793" anchor="ctr">
                        <a:lnL w="12700" cmpd="sng">
                          <a:noFill/>
                        </a:lnL>
                        <a:lnR w="12700" cmpd="sng">
                          <a:noFill/>
                        </a:lnR>
                        <a:lnT w="19050" cap="flat" cmpd="sng" algn="ctr">
                          <a:noFill/>
                          <a:prstDash val="solid"/>
                        </a:lnT>
                        <a:lnB w="38100" cmpd="sng">
                          <a:noFill/>
                        </a:lnB>
                        <a:solidFill>
                          <a:schemeClr val="accent1"/>
                        </a:solidFill>
                      </a:tcPr>
                    </a:tc>
                    <a:tc>
                      <a:txBody>
                        <a:bodyPr/>
                        <a:lstStyle/>
                        <a:p>
                          <a:pPr marL="0" marR="0" algn="ctr">
                            <a:spcBef>
                              <a:spcPts val="0"/>
                            </a:spcBef>
                            <a:spcAft>
                              <a:spcPts val="0"/>
                            </a:spcAft>
                          </a:pPr>
                          <a:r>
                            <a:rPr lang="en-US" sz="1800" b="1" kern="100" cap="none" spc="0">
                              <a:solidFill>
                                <a:schemeClr val="bg1"/>
                              </a:solidFill>
                              <a:effectLst/>
                            </a:rPr>
                            <a:t>Measured distance with ruler</a:t>
                          </a:r>
                        </a:p>
                      </a:txBody>
                      <a:tcPr marL="83855" marR="59896" marT="119793" marB="119793" anchor="ctr">
                        <a:lnL w="12700" cmpd="sng">
                          <a:noFill/>
                        </a:lnL>
                        <a:lnR w="12700" cmpd="sng">
                          <a:noFill/>
                        </a:lnR>
                        <a:lnT w="19050" cap="flat" cmpd="sng" algn="ctr">
                          <a:noFill/>
                          <a:prstDash val="solid"/>
                        </a:lnT>
                        <a:lnB w="38100" cmpd="sng">
                          <a:noFill/>
                        </a:lnB>
                        <a:solidFill>
                          <a:schemeClr val="accent1"/>
                        </a:solidFill>
                      </a:tcPr>
                    </a:tc>
                    <a:tc gridSpan="2">
                      <a:txBody>
                        <a:bodyPr/>
                        <a:lstStyle/>
                        <a:p>
                          <a:pPr marL="0" marR="0" algn="ctr">
                            <a:spcBef>
                              <a:spcPts val="0"/>
                            </a:spcBef>
                            <a:spcAft>
                              <a:spcPts val="0"/>
                            </a:spcAft>
                          </a:pPr>
                          <a:r>
                            <a:rPr lang="en-US" sz="1800" b="1" kern="100" cap="none" spc="0" dirty="0">
                              <a:solidFill>
                                <a:schemeClr val="bg1"/>
                              </a:solidFill>
                              <a:effectLst/>
                            </a:rPr>
                            <a:t>Percent </a:t>
                          </a:r>
                          <a:br>
                            <a:rPr lang="en-US" sz="1800" b="1" kern="100" cap="none" spc="0" dirty="0">
                              <a:solidFill>
                                <a:schemeClr val="bg1"/>
                              </a:solidFill>
                              <a:effectLst/>
                            </a:rPr>
                          </a:br>
                          <a:r>
                            <a:rPr lang="en-US" sz="1800" b="1" kern="100" cap="none" spc="0" dirty="0">
                              <a:solidFill>
                                <a:schemeClr val="bg1"/>
                              </a:solidFill>
                              <a:effectLst/>
                            </a:rPr>
                            <a:t>difference </a:t>
                          </a:r>
                          <a:endParaRPr lang="en-US" sz="1800" b="1" kern="100" cap="none" spc="0" dirty="0">
                            <a:solidFill>
                              <a:schemeClr val="bg1"/>
                            </a:solidFill>
                            <a:effectLst/>
                            <a:latin typeface="Liberation Serif"/>
                            <a:ea typeface="SimSun" panose="02010600030101010101" pitchFamily="2" charset="-122"/>
                            <a:cs typeface="Lucida Sans" panose="020B0602030504020204" pitchFamily="34" charset="0"/>
                          </a:endParaRPr>
                        </a:p>
                      </a:txBody>
                      <a:tcPr marL="83855" marR="59896" marT="119793" marB="119793" anchor="ctr">
                        <a:lnL w="12700" cmpd="sng">
                          <a:noFill/>
                        </a:lnL>
                        <a:lnR w="12700" cmpd="sng">
                          <a:noFill/>
                        </a:lnR>
                        <a:lnT w="19050" cap="flat" cmpd="sng" algn="ctr">
                          <a:noFill/>
                          <a:prstDash val="solid"/>
                        </a:lnT>
                        <a:lnB w="38100" cmpd="sng">
                          <a:noFill/>
                        </a:lnB>
                        <a:solidFill>
                          <a:schemeClr val="accent1"/>
                        </a:solidFill>
                      </a:tcPr>
                    </a:tc>
                    <a:tc hMerge="1">
                      <a:txBody>
                        <a:bodyPr/>
                        <a:lstStyle/>
                        <a:p>
                          <a:endParaRPr lang="en-US"/>
                        </a:p>
                      </a:txBody>
                      <a:tcPr/>
                    </a:tc>
                    <a:extLst>
                      <a:ext uri="{0D108BD9-81ED-4DB2-BD59-A6C34878D82A}">
                        <a16:rowId xmlns:a16="http://schemas.microsoft.com/office/drawing/2014/main" val="2001203236"/>
                      </a:ext>
                    </a:extLst>
                  </a:tr>
                  <a:tr h="407296">
                    <a:tc>
                      <a:txBody>
                        <a:bodyPr/>
                        <a:lstStyle/>
                        <a:p>
                          <a:pPr marL="0" marR="0" algn="ctr">
                            <a:spcBef>
                              <a:spcPts val="0"/>
                            </a:spcBef>
                            <a:spcAft>
                              <a:spcPts val="0"/>
                            </a:spcAft>
                          </a:pPr>
                          <a:r>
                            <a:rPr lang="en-US" sz="1600" b="1" kern="100" cap="none" spc="0">
                              <a:solidFill>
                                <a:schemeClr val="tx1"/>
                              </a:solidFill>
                              <a:effectLst/>
                            </a:rPr>
                            <a:t>1</a:t>
                          </a:r>
                          <a:endParaRPr lang="en-US" sz="1600" b="1" kern="100" cap="none" spc="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marL="0" marR="0" algn="ctr">
                            <a:spcBef>
                              <a:spcPts val="0"/>
                            </a:spcBef>
                            <a:spcAft>
                              <a:spcPts val="0"/>
                            </a:spcAft>
                          </a:pPr>
                          <a:r>
                            <a:rPr lang="en-US" sz="1600" kern="100" cap="none" spc="0" dirty="0">
                              <a:solidFill>
                                <a:schemeClr val="tx1"/>
                              </a:solidFill>
                              <a:effectLst/>
                            </a:rPr>
                            <a:t>92</a:t>
                          </a: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marL="0" marR="0" algn="ctr">
                            <a:spcBef>
                              <a:spcPts val="0"/>
                            </a:spcBef>
                            <a:spcAft>
                              <a:spcPts val="0"/>
                            </a:spcAft>
                          </a:pPr>
                          <a:r>
                            <a:rPr lang="en-US" sz="1600" kern="100" cap="none" spc="0" dirty="0">
                              <a:solidFill>
                                <a:schemeClr val="tx1"/>
                              </a:solidFill>
                              <a:effectLst/>
                            </a:rPr>
                            <a:t>27.9 cm</a:t>
                          </a: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marL="0" marR="0" algn="ctr">
                            <a:spcBef>
                              <a:spcPts val="0"/>
                            </a:spcBef>
                            <a:spcAft>
                              <a:spcPts val="0"/>
                            </a:spcAft>
                          </a:pPr>
                          <a:r>
                            <a:rPr lang="en-US" sz="1600" kern="100" cap="none" spc="0" dirty="0">
                              <a:solidFill>
                                <a:schemeClr val="tx1"/>
                              </a:solidFill>
                              <a:effectLst/>
                            </a:rPr>
                            <a:t>30 cm</a:t>
                          </a: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38100" cmpd="sng">
                          <a:noFill/>
                        </a:lnT>
                        <a:lnB w="12700" cap="flat" cmpd="sng" algn="ctr">
                          <a:solidFill>
                            <a:schemeClr val="tx1"/>
                          </a:solidFill>
                          <a:prstDash val="solid"/>
                        </a:lnB>
                        <a:noFill/>
                      </a:tcPr>
                    </a:tc>
                    <a:tc gridSpan="2">
                      <a:txBody>
                        <a:bodyPr/>
                        <a:lstStyle/>
                        <a:p>
                          <a:pPr marL="0" marR="0" algn="ctr">
                            <a:spcBef>
                              <a:spcPts val="0"/>
                            </a:spcBef>
                            <a:spcAft>
                              <a:spcPts val="0"/>
                            </a:spcAft>
                          </a:pPr>
                          <a:r>
                            <a:rPr lang="en-US" sz="1600" kern="100" cap="none" spc="0" dirty="0">
                              <a:solidFill>
                                <a:schemeClr val="tx1"/>
                              </a:solidFill>
                              <a:effectLst/>
                            </a:rPr>
                            <a:t>7 % </a:t>
                          </a: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38100" cmpd="sng">
                          <a:noFill/>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24031144"/>
                      </a:ext>
                    </a:extLst>
                  </a:tr>
                  <a:tr h="407296">
                    <a:tc>
                      <a:txBody>
                        <a:bodyPr/>
                        <a:lstStyle/>
                        <a:p>
                          <a:pPr marL="0" marR="0" algn="ctr">
                            <a:spcBef>
                              <a:spcPts val="0"/>
                            </a:spcBef>
                            <a:spcAft>
                              <a:spcPts val="0"/>
                            </a:spcAft>
                          </a:pPr>
                          <a:r>
                            <a:rPr lang="en-US" sz="1600" b="1" kern="100" cap="none" spc="0">
                              <a:solidFill>
                                <a:schemeClr val="tx1"/>
                              </a:solidFill>
                              <a:effectLst/>
                            </a:rPr>
                            <a:t>2</a:t>
                          </a:r>
                          <a:endParaRPr lang="en-US" sz="1600" b="1" kern="100" cap="none" spc="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1600" kern="100" cap="none" spc="0" dirty="0">
                              <a:solidFill>
                                <a:schemeClr val="tx1"/>
                              </a:solidFill>
                              <a:effectLst/>
                            </a:rPr>
                            <a:t>93</a:t>
                          </a: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1600" kern="100" cap="none" spc="0" dirty="0">
                              <a:solidFill>
                                <a:schemeClr val="tx1"/>
                              </a:solidFill>
                              <a:effectLst/>
                            </a:rPr>
                            <a:t>28.2 cm</a:t>
                          </a: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1600" kern="100" cap="none" spc="0" dirty="0">
                              <a:solidFill>
                                <a:schemeClr val="tx1"/>
                              </a:solidFill>
                              <a:effectLst/>
                            </a:rPr>
                            <a:t>30 cm</a:t>
                          </a: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gridSpan="2">
                      <a:txBody>
                        <a:bodyPr/>
                        <a:lstStyle/>
                        <a:p>
                          <a:pPr marL="0" marR="0" algn="ctr">
                            <a:spcBef>
                              <a:spcPts val="0"/>
                            </a:spcBef>
                            <a:spcAft>
                              <a:spcPts val="0"/>
                            </a:spcAft>
                          </a:pPr>
                          <a:r>
                            <a:rPr lang="en-US" sz="1600" kern="100" cap="none" spc="0" dirty="0">
                              <a:solidFill>
                                <a:schemeClr val="tx1"/>
                              </a:solidFill>
                              <a:effectLst/>
                            </a:rPr>
                            <a:t>6 % </a:t>
                          </a: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924050777"/>
                      </a:ext>
                    </a:extLst>
                  </a:tr>
                  <a:tr h="407296">
                    <a:tc>
                      <a:txBody>
                        <a:bodyPr/>
                        <a:lstStyle/>
                        <a:p>
                          <a:pPr marL="0" marR="0" algn="ctr">
                            <a:spcBef>
                              <a:spcPts val="0"/>
                            </a:spcBef>
                            <a:spcAft>
                              <a:spcPts val="0"/>
                            </a:spcAft>
                          </a:pPr>
                          <a:r>
                            <a:rPr lang="en-US" sz="1600" b="1" kern="100" cap="none" spc="0" dirty="0">
                              <a:solidFill>
                                <a:schemeClr val="tx1"/>
                              </a:solidFill>
                              <a:effectLst/>
                            </a:rPr>
                            <a:t>3</a:t>
                          </a:r>
                          <a:endParaRPr lang="en-US" sz="1600" b="1"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marL="0" marR="0" algn="ctr">
                            <a:spcBef>
                              <a:spcPts val="0"/>
                            </a:spcBef>
                            <a:spcAft>
                              <a:spcPts val="0"/>
                            </a:spcAft>
                          </a:pPr>
                          <a:r>
                            <a:rPr lang="en-US" sz="1600" kern="100" cap="none" spc="0" dirty="0">
                              <a:solidFill>
                                <a:schemeClr val="tx1"/>
                              </a:solidFill>
                              <a:effectLst/>
                            </a:rPr>
                            <a:t>94</a:t>
                          </a: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marL="0" marR="0" algn="ctr">
                            <a:spcBef>
                              <a:spcPts val="0"/>
                            </a:spcBef>
                            <a:spcAft>
                              <a:spcPts val="0"/>
                            </a:spcAft>
                          </a:pPr>
                          <a:r>
                            <a:rPr lang="en-US" sz="1600" kern="100" cap="none" spc="0" dirty="0">
                              <a:solidFill>
                                <a:schemeClr val="tx1"/>
                              </a:solidFill>
                              <a:effectLst/>
                            </a:rPr>
                            <a:t>28.5 cm</a:t>
                          </a: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marL="0" marR="0" algn="ctr">
                            <a:spcBef>
                              <a:spcPts val="0"/>
                            </a:spcBef>
                            <a:spcAft>
                              <a:spcPts val="0"/>
                            </a:spcAft>
                          </a:pPr>
                          <a:r>
                            <a:rPr lang="en-US" sz="1600" kern="100" cap="none" spc="0" dirty="0">
                              <a:solidFill>
                                <a:schemeClr val="tx1"/>
                              </a:solidFill>
                              <a:effectLst/>
                            </a:rPr>
                            <a:t>30 cm</a:t>
                          </a: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gridSpan="2">
                      <a:txBody>
                        <a:bodyPr/>
                        <a:lstStyle/>
                        <a:p>
                          <a:pPr marL="0" marR="0" algn="ctr">
                            <a:spcBef>
                              <a:spcPts val="0"/>
                            </a:spcBef>
                            <a:spcAft>
                              <a:spcPts val="0"/>
                            </a:spcAft>
                          </a:pPr>
                          <a:r>
                            <a:rPr lang="en-US" sz="1600" kern="100" cap="none" spc="0" dirty="0">
                              <a:solidFill>
                                <a:schemeClr val="tx1"/>
                              </a:solidFill>
                              <a:effectLst/>
                            </a:rPr>
                            <a:t> 5 %</a:t>
                          </a: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035017952"/>
                      </a:ext>
                    </a:extLst>
                  </a:tr>
                  <a:tr h="407296">
                    <a:tc>
                      <a:txBody>
                        <a:bodyPr/>
                        <a:lstStyle/>
                        <a:p>
                          <a:pPr marL="0" marR="0" algn="ctr">
                            <a:spcBef>
                              <a:spcPts val="0"/>
                            </a:spcBef>
                            <a:spcAft>
                              <a:spcPts val="0"/>
                            </a:spcAft>
                          </a:pPr>
                          <a:r>
                            <a:rPr lang="en-US" sz="1600" b="1" kern="100" cap="none" spc="0">
                              <a:solidFill>
                                <a:schemeClr val="tx1"/>
                              </a:solidFill>
                              <a:effectLst/>
                            </a:rPr>
                            <a:t>4</a:t>
                          </a:r>
                          <a:endParaRPr lang="en-US" sz="1600" b="1" kern="100" cap="none" spc="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1600" kern="100" cap="none" spc="0" dirty="0">
                              <a:solidFill>
                                <a:schemeClr val="tx1"/>
                              </a:solidFill>
                              <a:effectLst/>
                            </a:rPr>
                            <a:t>93</a:t>
                          </a: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1600" kern="100" cap="none" spc="0" dirty="0">
                              <a:solidFill>
                                <a:schemeClr val="tx1"/>
                              </a:solidFill>
                              <a:effectLst/>
                            </a:rPr>
                            <a:t>28.2 cm</a:t>
                          </a: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1600" kern="100" cap="none" spc="0" dirty="0">
                              <a:solidFill>
                                <a:schemeClr val="tx1"/>
                              </a:solidFill>
                              <a:effectLst/>
                            </a:rPr>
                            <a:t> 30 cm</a:t>
                          </a: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gridSpan="2">
                      <a:txBody>
                        <a:bodyPr/>
                        <a:lstStyle/>
                        <a:p>
                          <a:pPr marL="0" marR="0" algn="ctr">
                            <a:spcBef>
                              <a:spcPts val="0"/>
                            </a:spcBef>
                            <a:spcAft>
                              <a:spcPts val="0"/>
                            </a:spcAft>
                          </a:pPr>
                          <a:r>
                            <a:rPr lang="en-US" sz="1600" kern="100" cap="none" spc="0" dirty="0">
                              <a:solidFill>
                                <a:schemeClr val="tx1"/>
                              </a:solidFill>
                              <a:effectLst/>
                            </a:rPr>
                            <a:t> 6 %</a:t>
                          </a: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4229912041"/>
                      </a:ext>
                    </a:extLst>
                  </a:tr>
                  <a:tr h="203648">
                    <a:tc>
                      <a:txBody>
                        <a:bodyPr/>
                        <a:lstStyle/>
                        <a:p>
                          <a:pPr marL="0" marR="0" algn="ctr">
                            <a:spcBef>
                              <a:spcPts val="0"/>
                            </a:spcBef>
                            <a:spcAft>
                              <a:spcPts val="0"/>
                            </a:spcAft>
                          </a:pPr>
                          <a:r>
                            <a:rPr lang="en-US" sz="1600" b="1" kern="100" cap="none" spc="0" dirty="0">
                              <a:solidFill>
                                <a:schemeClr val="tx1"/>
                              </a:solidFill>
                              <a:effectLst/>
                            </a:rPr>
                            <a:t>5</a:t>
                          </a:r>
                          <a:endParaRPr lang="en-US" sz="1600" b="1"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ctr">
                            <a:spcBef>
                              <a:spcPts val="0"/>
                            </a:spcBef>
                            <a:spcAft>
                              <a:spcPts val="0"/>
                            </a:spcAft>
                          </a:pPr>
                          <a:r>
                            <a:rPr lang="en-US" sz="1600" kern="100" cap="none" spc="0" dirty="0">
                              <a:solidFill>
                                <a:schemeClr val="tx1"/>
                              </a:solidFill>
                              <a:effectLst/>
                            </a:rPr>
                            <a:t>94</a:t>
                          </a: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ctr">
                            <a:spcBef>
                              <a:spcPts val="0"/>
                            </a:spcBef>
                            <a:spcAft>
                              <a:spcPts val="0"/>
                            </a:spcAft>
                          </a:pPr>
                          <a:r>
                            <a:rPr lang="en-US" sz="1600" kern="100" cap="none" spc="0" dirty="0">
                              <a:solidFill>
                                <a:schemeClr val="tx1"/>
                              </a:solidFill>
                              <a:effectLst/>
                              <a:latin typeface="Liberation Serif"/>
                              <a:ea typeface="SimSun" panose="02010600030101010101" pitchFamily="2" charset="-122"/>
                              <a:cs typeface="Lucida Sans" panose="020B0602030504020204" pitchFamily="34" charset="0"/>
                            </a:rPr>
                            <a:t>28.5 cm</a:t>
                          </a:r>
                        </a:p>
                      </a:txBody>
                      <a:tcPr marL="83855" marR="59896" marT="0" marB="119793"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kern="100" cap="none" spc="0" dirty="0">
                              <a:solidFill>
                                <a:schemeClr val="tx1"/>
                              </a:solidFill>
                              <a:effectLst/>
                            </a:rPr>
                            <a:t> 30 cm</a:t>
                          </a: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mpd="sng">
                          <a:noFill/>
                          <a:prstDash val="solid"/>
                        </a:lnT>
                        <a:lnB w="12700" cmpd="sng">
                          <a:noFill/>
                          <a:prstDash val="solid"/>
                        </a:lnB>
                        <a:noFill/>
                      </a:tcPr>
                    </a:tc>
                    <a:tc gridSpan="2">
                      <a:txBody>
                        <a:bodyPr/>
                        <a:lstStyle/>
                        <a:p>
                          <a:pPr marL="0" marR="0" algn="ctr">
                            <a:spcBef>
                              <a:spcPts val="0"/>
                            </a:spcBef>
                            <a:spcAft>
                              <a:spcPts val="0"/>
                            </a:spcAft>
                          </a:pPr>
                          <a:r>
                            <a:rPr lang="en-US" sz="1600" kern="100" cap="none" spc="0" dirty="0">
                              <a:solidFill>
                                <a:schemeClr val="tx1"/>
                              </a:solidFill>
                              <a:effectLst/>
                            </a:rPr>
                            <a:t> 5 %</a:t>
                          </a: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US"/>
                        </a:p>
                      </a:txBody>
                      <a:tcPr/>
                    </a:tc>
                    <a:extLst>
                      <a:ext uri="{0D108BD9-81ED-4DB2-BD59-A6C34878D82A}">
                        <a16:rowId xmlns:a16="http://schemas.microsoft.com/office/drawing/2014/main" val="912731548"/>
                      </a:ext>
                    </a:extLst>
                  </a:tr>
                  <a:tr h="203648">
                    <a:tc gridSpan="2">
                      <a:txBody>
                        <a:bodyPr/>
                        <a:lstStyle/>
                        <a:p>
                          <a:pPr marL="0" marR="0" algn="ctr">
                            <a:spcBef>
                              <a:spcPts val="0"/>
                            </a:spcBef>
                            <a:spcAft>
                              <a:spcPts val="0"/>
                            </a:spcAft>
                          </a:pPr>
                          <a:r>
                            <a:rPr lang="en-US" sz="1600" b="1" kern="100" cap="none" spc="0" dirty="0">
                              <a:solidFill>
                                <a:schemeClr val="bg1"/>
                              </a:solidFill>
                              <a:effectLst/>
                              <a:latin typeface="Liberation Serif"/>
                              <a:ea typeface="SimSun" panose="02010600030101010101" pitchFamily="2" charset="-122"/>
                              <a:cs typeface="Lucida Sans" panose="020B0602030504020204" pitchFamily="34" charset="0"/>
                            </a:rPr>
                            <a:t>Average Resolution</a:t>
                          </a:r>
                        </a:p>
                      </a:txBody>
                      <a:tcPr marL="83855" marR="59896" marT="0" marB="119793" anchor="ctr">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solidFill>
                          <a:schemeClr val="accent1"/>
                        </a:solidFill>
                      </a:tcPr>
                    </a:tc>
                    <a:tc hMerge="1">
                      <a:txBody>
                        <a:bodyPr/>
                        <a:lstStyle/>
                        <a:p>
                          <a:pPr marL="0" marR="0" algn="ctr">
                            <a:spcBef>
                              <a:spcPts val="0"/>
                            </a:spcBef>
                            <a:spcAft>
                              <a:spcPts val="0"/>
                            </a:spcAft>
                          </a:pP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ctr">
                            <a:spcBef>
                              <a:spcPts val="0"/>
                            </a:spcBef>
                            <a:spcAft>
                              <a:spcPts val="0"/>
                            </a:spcAft>
                          </a:pPr>
                          <a:r>
                            <a:rPr lang="en-US" sz="1600" kern="100" cap="none" spc="0" dirty="0">
                              <a:solidFill>
                                <a:schemeClr val="tx1"/>
                              </a:solidFill>
                              <a:effectLst/>
                              <a:latin typeface="Liberation Serif"/>
                              <a:ea typeface="SimSun" panose="02010600030101010101" pitchFamily="2" charset="-122"/>
                              <a:cs typeface="Lucida Sans" panose="020B0602030504020204" pitchFamily="34" charset="0"/>
                            </a:rPr>
                            <a:t>28.3 cm</a:t>
                          </a:r>
                        </a:p>
                      </a:txBody>
                      <a:tcPr marL="83855" marR="59896" marT="0" marB="1197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ctr">
                            <a:spcBef>
                              <a:spcPts val="0"/>
                            </a:spcBef>
                            <a:spcAft>
                              <a:spcPts val="0"/>
                            </a:spcAft>
                          </a:pPr>
                          <a:r>
                            <a:rPr lang="en-US" sz="1600" b="1" kern="100" cap="none" spc="0" dirty="0">
                              <a:solidFill>
                                <a:schemeClr val="bg1"/>
                              </a:solidFill>
                              <a:effectLst/>
                              <a:latin typeface="Liberation Serif"/>
                              <a:ea typeface="SimSun" panose="02010600030101010101" pitchFamily="2" charset="-122"/>
                              <a:cs typeface="Lucida Sans" panose="020B0602030504020204" pitchFamily="34" charset="0"/>
                            </a:rPr>
                            <a:t>Average % Difference</a:t>
                          </a:r>
                        </a:p>
                      </a:txBody>
                      <a:tcPr marL="83855" marR="59896" marT="0" marB="1197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solidFill>
                          <a:schemeClr val="accent1"/>
                        </a:solidFill>
                      </a:tcPr>
                    </a:tc>
                    <a:tc hMerge="1">
                      <a:txBody>
                        <a:bodyPr/>
                        <a:lstStyle/>
                        <a:p>
                          <a:pPr marL="0" marR="0" algn="ctr">
                            <a:spcBef>
                              <a:spcPts val="0"/>
                            </a:spcBef>
                            <a:spcAft>
                              <a:spcPts val="0"/>
                            </a:spcAft>
                          </a:pP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ctr">
                            <a:spcBef>
                              <a:spcPts val="0"/>
                            </a:spcBef>
                            <a:spcAft>
                              <a:spcPts val="0"/>
                            </a:spcAft>
                          </a:pPr>
                          <a:r>
                            <a:rPr lang="en-US" sz="1600" kern="100" cap="none" spc="0" dirty="0">
                              <a:solidFill>
                                <a:schemeClr val="tx1"/>
                              </a:solidFill>
                              <a:effectLst/>
                              <a:latin typeface="Liberation Serif"/>
                              <a:ea typeface="SimSun" panose="02010600030101010101" pitchFamily="2" charset="-122"/>
                              <a:cs typeface="Lucida Sans" panose="020B0602030504020204" pitchFamily="34" charset="0"/>
                            </a:rPr>
                            <a:t>5.8 %</a:t>
                          </a:r>
                        </a:p>
                      </a:txBody>
                      <a:tcPr marL="83855" marR="59896" marT="0" marB="1197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9418141"/>
                      </a:ext>
                    </a:extLst>
                  </a:tr>
                </a:tbl>
              </a:graphicData>
            </a:graphic>
          </p:graphicFrame>
        </mc:Choice>
        <mc:Fallback xmlns="">
          <p:graphicFrame>
            <p:nvGraphicFramePr>
              <p:cNvPr id="3" name="Table 2">
                <a:extLst>
                  <a:ext uri="{FF2B5EF4-FFF2-40B4-BE49-F238E27FC236}">
                    <a16:creationId xmlns:a16="http://schemas.microsoft.com/office/drawing/2014/main" id="{12485790-4EDB-4F67-A6C6-7BDF61C0CAFB}"/>
                  </a:ext>
                </a:extLst>
              </p:cNvPr>
              <p:cNvGraphicFramePr>
                <a:graphicFrameLocks noGrp="1"/>
              </p:cNvGraphicFramePr>
              <p:nvPr>
                <p:extLst>
                  <p:ext uri="{D42A27DB-BD31-4B8C-83A1-F6EECF244321}">
                    <p14:modId xmlns:p14="http://schemas.microsoft.com/office/powerpoint/2010/main" val="4154949145"/>
                  </p:ext>
                </p:extLst>
              </p:nvPr>
            </p:nvGraphicFramePr>
            <p:xfrm>
              <a:off x="321562" y="1827507"/>
              <a:ext cx="11548875" cy="3202986"/>
            </p:xfrm>
            <a:graphic>
              <a:graphicData uri="http://schemas.openxmlformats.org/drawingml/2006/table">
                <a:tbl>
                  <a:tblPr firstRow="1" firstCol="1" bandRow="1">
                    <a:noFill/>
                    <a:tableStyleId>{5C22544A-7EE6-4342-B048-85BDC9FD1C3A}</a:tableStyleId>
                  </a:tblPr>
                  <a:tblGrid>
                    <a:gridCol w="1145989">
                      <a:extLst>
                        <a:ext uri="{9D8B030D-6E8A-4147-A177-3AD203B41FA5}">
                          <a16:colId xmlns:a16="http://schemas.microsoft.com/office/drawing/2014/main" val="4021011796"/>
                        </a:ext>
                      </a:extLst>
                    </a:gridCol>
                    <a:gridCol w="2755233">
                      <a:extLst>
                        <a:ext uri="{9D8B030D-6E8A-4147-A177-3AD203B41FA5}">
                          <a16:colId xmlns:a16="http://schemas.microsoft.com/office/drawing/2014/main" val="54218032"/>
                        </a:ext>
                      </a:extLst>
                    </a:gridCol>
                    <a:gridCol w="2755233">
                      <a:extLst>
                        <a:ext uri="{9D8B030D-6E8A-4147-A177-3AD203B41FA5}">
                          <a16:colId xmlns:a16="http://schemas.microsoft.com/office/drawing/2014/main" val="4163564863"/>
                        </a:ext>
                      </a:extLst>
                    </a:gridCol>
                    <a:gridCol w="2755234">
                      <a:extLst>
                        <a:ext uri="{9D8B030D-6E8A-4147-A177-3AD203B41FA5}">
                          <a16:colId xmlns:a16="http://schemas.microsoft.com/office/drawing/2014/main" val="2417390959"/>
                        </a:ext>
                      </a:extLst>
                    </a:gridCol>
                    <a:gridCol w="354663">
                      <a:extLst>
                        <a:ext uri="{9D8B030D-6E8A-4147-A177-3AD203B41FA5}">
                          <a16:colId xmlns:a16="http://schemas.microsoft.com/office/drawing/2014/main" val="3076385891"/>
                        </a:ext>
                      </a:extLst>
                    </a:gridCol>
                    <a:gridCol w="1782523">
                      <a:extLst>
                        <a:ext uri="{9D8B030D-6E8A-4147-A177-3AD203B41FA5}">
                          <a16:colId xmlns:a16="http://schemas.microsoft.com/office/drawing/2014/main" val="1911994475"/>
                        </a:ext>
                      </a:extLst>
                    </a:gridCol>
                  </a:tblGrid>
                  <a:tr h="846536">
                    <a:tc>
                      <a:txBody>
                        <a:bodyPr/>
                        <a:lstStyle/>
                        <a:p>
                          <a:pPr marL="0" marR="0" algn="ctr">
                            <a:spcBef>
                              <a:spcPts val="0"/>
                            </a:spcBef>
                            <a:spcAft>
                              <a:spcPts val="0"/>
                            </a:spcAft>
                          </a:pPr>
                          <a:r>
                            <a:rPr lang="en-US" sz="1800" b="1" kern="100" cap="none" spc="0" dirty="0">
                              <a:solidFill>
                                <a:schemeClr val="bg1"/>
                              </a:solidFill>
                              <a:effectLst/>
                            </a:rPr>
                            <a:t>Trial</a:t>
                          </a:r>
                          <a:endParaRPr lang="en-US" sz="1800" b="1" kern="100" cap="none" spc="0" dirty="0">
                            <a:solidFill>
                              <a:schemeClr val="bg1"/>
                            </a:solidFill>
                            <a:effectLst/>
                            <a:latin typeface="Liberation Serif"/>
                            <a:ea typeface="SimSun" panose="02010600030101010101" pitchFamily="2" charset="-122"/>
                            <a:cs typeface="Lucida Sans" panose="020B0602030504020204" pitchFamily="34" charset="0"/>
                          </a:endParaRPr>
                        </a:p>
                      </a:txBody>
                      <a:tcPr marL="83855" marR="59896" marT="119793" marB="119793" anchor="ctr">
                        <a:lnL w="12700" cmpd="sng">
                          <a:noFill/>
                        </a:lnL>
                        <a:lnR w="12700" cmpd="sng">
                          <a:noFill/>
                        </a:lnR>
                        <a:lnT w="19050" cap="flat" cmpd="sng" algn="ctr">
                          <a:noFill/>
                          <a:prstDash val="solid"/>
                        </a:lnT>
                        <a:lnB w="38100" cmpd="sng">
                          <a:noFill/>
                        </a:lnB>
                        <a:solidFill>
                          <a:schemeClr val="accent1"/>
                        </a:solidFill>
                      </a:tcPr>
                    </a:tc>
                    <a:tc>
                      <a:txBody>
                        <a:bodyPr/>
                        <a:lstStyle/>
                        <a:p>
                          <a:pPr marL="0" marR="0" algn="ctr">
                            <a:spcBef>
                              <a:spcPts val="0"/>
                            </a:spcBef>
                            <a:spcAft>
                              <a:spcPts val="0"/>
                            </a:spcAft>
                          </a:pPr>
                          <a:r>
                            <a:rPr lang="en-US" sz="1800" b="1" kern="100" cap="none" spc="0" dirty="0">
                              <a:solidFill>
                                <a:schemeClr val="bg1"/>
                              </a:solidFill>
                              <a:effectLst/>
                            </a:rPr>
                            <a:t>Number of pulses </a:t>
                          </a:r>
                        </a:p>
                        <a:p>
                          <a:pPr marL="0" marR="0" algn="ctr">
                            <a:spcBef>
                              <a:spcPts val="0"/>
                            </a:spcBef>
                            <a:spcAft>
                              <a:spcPts val="0"/>
                            </a:spcAft>
                          </a:pPr>
                          <a:r>
                            <a:rPr lang="en-US" sz="1800" b="1" i="1" kern="100" cap="none" spc="0" dirty="0">
                              <a:solidFill>
                                <a:schemeClr val="bg1"/>
                              </a:solidFill>
                              <a:effectLst/>
                            </a:rPr>
                            <a:t>N</a:t>
                          </a:r>
                          <a:endParaRPr lang="en-US" sz="1800" b="1" i="1" kern="100" cap="none" spc="0" dirty="0">
                            <a:solidFill>
                              <a:schemeClr val="bg1"/>
                            </a:solidFill>
                            <a:effectLst/>
                            <a:latin typeface="Liberation Serif"/>
                            <a:ea typeface="SimSun" panose="02010600030101010101" pitchFamily="2" charset="-122"/>
                            <a:cs typeface="Lucida Sans" panose="020B0602030504020204" pitchFamily="34" charset="0"/>
                          </a:endParaRPr>
                        </a:p>
                      </a:txBody>
                      <a:tcPr marL="83855" marR="59896" marT="119793" marB="119793" anchor="ctr">
                        <a:lnL w="12700" cmpd="sng">
                          <a:noFill/>
                        </a:lnL>
                        <a:lnR w="12700" cmpd="sng">
                          <a:noFill/>
                        </a:lnR>
                        <a:lnT w="19050" cap="flat" cmpd="sng" algn="ctr">
                          <a:noFill/>
                          <a:prstDash val="solid"/>
                        </a:lnT>
                        <a:lnB w="38100" cmpd="sng">
                          <a:noFill/>
                        </a:lnB>
                        <a:solidFill>
                          <a:schemeClr val="accent1"/>
                        </a:solidFill>
                      </a:tcPr>
                    </a:tc>
                    <a:tc>
                      <a:txBody>
                        <a:bodyPr/>
                        <a:lstStyle/>
                        <a:p>
                          <a:endParaRPr lang="en-US"/>
                        </a:p>
                      </a:txBody>
                      <a:tcPr marL="83855" marR="59896" marT="119793" marB="119793" anchor="ctr">
                        <a:lnL w="12700" cmpd="sng">
                          <a:noFill/>
                        </a:lnL>
                        <a:lnR w="12700" cmpd="sng">
                          <a:noFill/>
                        </a:lnR>
                        <a:lnT w="19050" cap="flat" cmpd="sng" algn="ctr">
                          <a:noFill/>
                          <a:prstDash val="solid"/>
                        </a:lnT>
                        <a:lnB w="38100" cmpd="sng">
                          <a:noFill/>
                        </a:lnB>
                        <a:blipFill>
                          <a:blip r:embed="rId2"/>
                          <a:stretch>
                            <a:fillRect l="-141280" r="-177704" b="-280576"/>
                          </a:stretch>
                        </a:blipFill>
                      </a:tcPr>
                    </a:tc>
                    <a:tc>
                      <a:txBody>
                        <a:bodyPr/>
                        <a:lstStyle/>
                        <a:p>
                          <a:pPr marL="0" marR="0" algn="ctr">
                            <a:spcBef>
                              <a:spcPts val="0"/>
                            </a:spcBef>
                            <a:spcAft>
                              <a:spcPts val="0"/>
                            </a:spcAft>
                          </a:pPr>
                          <a:r>
                            <a:rPr lang="en-US" sz="1800" b="1" kern="100" cap="none" spc="0">
                              <a:solidFill>
                                <a:schemeClr val="bg1"/>
                              </a:solidFill>
                              <a:effectLst/>
                            </a:rPr>
                            <a:t>Measured distance with ruler</a:t>
                          </a:r>
                        </a:p>
                      </a:txBody>
                      <a:tcPr marL="83855" marR="59896" marT="119793" marB="119793" anchor="ctr">
                        <a:lnL w="12700" cmpd="sng">
                          <a:noFill/>
                        </a:lnL>
                        <a:lnR w="12700" cmpd="sng">
                          <a:noFill/>
                        </a:lnR>
                        <a:lnT w="19050" cap="flat" cmpd="sng" algn="ctr">
                          <a:noFill/>
                          <a:prstDash val="solid"/>
                        </a:lnT>
                        <a:lnB w="38100" cmpd="sng">
                          <a:noFill/>
                        </a:lnB>
                        <a:solidFill>
                          <a:schemeClr val="accent1"/>
                        </a:solidFill>
                      </a:tcPr>
                    </a:tc>
                    <a:tc gridSpan="2">
                      <a:txBody>
                        <a:bodyPr/>
                        <a:lstStyle/>
                        <a:p>
                          <a:pPr marL="0" marR="0" algn="ctr">
                            <a:spcBef>
                              <a:spcPts val="0"/>
                            </a:spcBef>
                            <a:spcAft>
                              <a:spcPts val="0"/>
                            </a:spcAft>
                          </a:pPr>
                          <a:r>
                            <a:rPr lang="en-US" sz="1800" b="1" kern="100" cap="none" spc="0" dirty="0">
                              <a:solidFill>
                                <a:schemeClr val="bg1"/>
                              </a:solidFill>
                              <a:effectLst/>
                            </a:rPr>
                            <a:t>Percent </a:t>
                          </a:r>
                          <a:br>
                            <a:rPr lang="en-US" sz="1800" b="1" kern="100" cap="none" spc="0" dirty="0">
                              <a:solidFill>
                                <a:schemeClr val="bg1"/>
                              </a:solidFill>
                              <a:effectLst/>
                            </a:rPr>
                          </a:br>
                          <a:r>
                            <a:rPr lang="en-US" sz="1800" b="1" kern="100" cap="none" spc="0" dirty="0">
                              <a:solidFill>
                                <a:schemeClr val="bg1"/>
                              </a:solidFill>
                              <a:effectLst/>
                            </a:rPr>
                            <a:t>difference </a:t>
                          </a:r>
                          <a:endParaRPr lang="en-US" sz="1800" b="1" kern="100" cap="none" spc="0" dirty="0">
                            <a:solidFill>
                              <a:schemeClr val="bg1"/>
                            </a:solidFill>
                            <a:effectLst/>
                            <a:latin typeface="Liberation Serif"/>
                            <a:ea typeface="SimSun" panose="02010600030101010101" pitchFamily="2" charset="-122"/>
                            <a:cs typeface="Lucida Sans" panose="020B0602030504020204" pitchFamily="34" charset="0"/>
                          </a:endParaRPr>
                        </a:p>
                      </a:txBody>
                      <a:tcPr marL="83855" marR="59896" marT="119793" marB="119793" anchor="ctr">
                        <a:lnL w="12700" cmpd="sng">
                          <a:noFill/>
                        </a:lnL>
                        <a:lnR w="12700" cmpd="sng">
                          <a:noFill/>
                        </a:lnR>
                        <a:lnT w="19050" cap="flat" cmpd="sng" algn="ctr">
                          <a:noFill/>
                          <a:prstDash val="solid"/>
                        </a:lnT>
                        <a:lnB w="38100" cmpd="sng">
                          <a:noFill/>
                        </a:lnB>
                        <a:solidFill>
                          <a:schemeClr val="accent1"/>
                        </a:solidFill>
                      </a:tcPr>
                    </a:tc>
                    <a:tc hMerge="1">
                      <a:txBody>
                        <a:bodyPr/>
                        <a:lstStyle/>
                        <a:p>
                          <a:endParaRPr lang="en-US"/>
                        </a:p>
                      </a:txBody>
                      <a:tcPr/>
                    </a:tc>
                    <a:extLst>
                      <a:ext uri="{0D108BD9-81ED-4DB2-BD59-A6C34878D82A}">
                        <a16:rowId xmlns:a16="http://schemas.microsoft.com/office/drawing/2014/main" val="2001203236"/>
                      </a:ext>
                    </a:extLst>
                  </a:tr>
                  <a:tr h="407296">
                    <a:tc>
                      <a:txBody>
                        <a:bodyPr/>
                        <a:lstStyle/>
                        <a:p>
                          <a:pPr marL="0" marR="0" algn="ctr">
                            <a:spcBef>
                              <a:spcPts val="0"/>
                            </a:spcBef>
                            <a:spcAft>
                              <a:spcPts val="0"/>
                            </a:spcAft>
                          </a:pPr>
                          <a:r>
                            <a:rPr lang="en-US" sz="1600" b="1" kern="100" cap="none" spc="0">
                              <a:solidFill>
                                <a:schemeClr val="tx1"/>
                              </a:solidFill>
                              <a:effectLst/>
                            </a:rPr>
                            <a:t>1</a:t>
                          </a:r>
                          <a:endParaRPr lang="en-US" sz="1600" b="1" kern="100" cap="none" spc="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marL="0" marR="0" algn="ctr">
                            <a:spcBef>
                              <a:spcPts val="0"/>
                            </a:spcBef>
                            <a:spcAft>
                              <a:spcPts val="0"/>
                            </a:spcAft>
                          </a:pPr>
                          <a:r>
                            <a:rPr lang="en-US" sz="1600" kern="100" cap="none" spc="0" dirty="0">
                              <a:solidFill>
                                <a:schemeClr val="tx1"/>
                              </a:solidFill>
                              <a:effectLst/>
                            </a:rPr>
                            <a:t>92</a:t>
                          </a: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marL="0" marR="0" algn="ctr">
                            <a:spcBef>
                              <a:spcPts val="0"/>
                            </a:spcBef>
                            <a:spcAft>
                              <a:spcPts val="0"/>
                            </a:spcAft>
                          </a:pPr>
                          <a:r>
                            <a:rPr lang="en-US" sz="1600" kern="100" cap="none" spc="0" dirty="0">
                              <a:solidFill>
                                <a:schemeClr val="tx1"/>
                              </a:solidFill>
                              <a:effectLst/>
                            </a:rPr>
                            <a:t>27.9 cm</a:t>
                          </a: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marL="0" marR="0" algn="ctr">
                            <a:spcBef>
                              <a:spcPts val="0"/>
                            </a:spcBef>
                            <a:spcAft>
                              <a:spcPts val="0"/>
                            </a:spcAft>
                          </a:pPr>
                          <a:r>
                            <a:rPr lang="en-US" sz="1600" kern="100" cap="none" spc="0" dirty="0">
                              <a:solidFill>
                                <a:schemeClr val="tx1"/>
                              </a:solidFill>
                              <a:effectLst/>
                            </a:rPr>
                            <a:t>30 cm</a:t>
                          </a: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38100" cmpd="sng">
                          <a:noFill/>
                        </a:lnT>
                        <a:lnB w="12700" cap="flat" cmpd="sng" algn="ctr">
                          <a:solidFill>
                            <a:schemeClr val="tx1"/>
                          </a:solidFill>
                          <a:prstDash val="solid"/>
                        </a:lnB>
                        <a:noFill/>
                      </a:tcPr>
                    </a:tc>
                    <a:tc gridSpan="2">
                      <a:txBody>
                        <a:bodyPr/>
                        <a:lstStyle/>
                        <a:p>
                          <a:pPr marL="0" marR="0" algn="ctr">
                            <a:spcBef>
                              <a:spcPts val="0"/>
                            </a:spcBef>
                            <a:spcAft>
                              <a:spcPts val="0"/>
                            </a:spcAft>
                          </a:pPr>
                          <a:r>
                            <a:rPr lang="en-US" sz="1600" kern="100" cap="none" spc="0" dirty="0">
                              <a:solidFill>
                                <a:schemeClr val="tx1"/>
                              </a:solidFill>
                              <a:effectLst/>
                            </a:rPr>
                            <a:t>7 % </a:t>
                          </a: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38100" cmpd="sng">
                          <a:noFill/>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24031144"/>
                      </a:ext>
                    </a:extLst>
                  </a:tr>
                  <a:tr h="407296">
                    <a:tc>
                      <a:txBody>
                        <a:bodyPr/>
                        <a:lstStyle/>
                        <a:p>
                          <a:pPr marL="0" marR="0" algn="ctr">
                            <a:spcBef>
                              <a:spcPts val="0"/>
                            </a:spcBef>
                            <a:spcAft>
                              <a:spcPts val="0"/>
                            </a:spcAft>
                          </a:pPr>
                          <a:r>
                            <a:rPr lang="en-US" sz="1600" b="1" kern="100" cap="none" spc="0">
                              <a:solidFill>
                                <a:schemeClr val="tx1"/>
                              </a:solidFill>
                              <a:effectLst/>
                            </a:rPr>
                            <a:t>2</a:t>
                          </a:r>
                          <a:endParaRPr lang="en-US" sz="1600" b="1" kern="100" cap="none" spc="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1600" kern="100" cap="none" spc="0" dirty="0">
                              <a:solidFill>
                                <a:schemeClr val="tx1"/>
                              </a:solidFill>
                              <a:effectLst/>
                            </a:rPr>
                            <a:t>93</a:t>
                          </a: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1600" kern="100" cap="none" spc="0" dirty="0">
                              <a:solidFill>
                                <a:schemeClr val="tx1"/>
                              </a:solidFill>
                              <a:effectLst/>
                            </a:rPr>
                            <a:t>28.2 cm</a:t>
                          </a: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1600" kern="100" cap="none" spc="0" dirty="0">
                              <a:solidFill>
                                <a:schemeClr val="tx1"/>
                              </a:solidFill>
                              <a:effectLst/>
                            </a:rPr>
                            <a:t>30 cm</a:t>
                          </a: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gridSpan="2">
                      <a:txBody>
                        <a:bodyPr/>
                        <a:lstStyle/>
                        <a:p>
                          <a:pPr marL="0" marR="0" algn="ctr">
                            <a:spcBef>
                              <a:spcPts val="0"/>
                            </a:spcBef>
                            <a:spcAft>
                              <a:spcPts val="0"/>
                            </a:spcAft>
                          </a:pPr>
                          <a:r>
                            <a:rPr lang="en-US" sz="1600" kern="100" cap="none" spc="0" dirty="0">
                              <a:solidFill>
                                <a:schemeClr val="tx1"/>
                              </a:solidFill>
                              <a:effectLst/>
                            </a:rPr>
                            <a:t>6 % </a:t>
                          </a: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3924050777"/>
                      </a:ext>
                    </a:extLst>
                  </a:tr>
                  <a:tr h="407296">
                    <a:tc>
                      <a:txBody>
                        <a:bodyPr/>
                        <a:lstStyle/>
                        <a:p>
                          <a:pPr marL="0" marR="0" algn="ctr">
                            <a:spcBef>
                              <a:spcPts val="0"/>
                            </a:spcBef>
                            <a:spcAft>
                              <a:spcPts val="0"/>
                            </a:spcAft>
                          </a:pPr>
                          <a:r>
                            <a:rPr lang="en-US" sz="1600" b="1" kern="100" cap="none" spc="0" dirty="0">
                              <a:solidFill>
                                <a:schemeClr val="tx1"/>
                              </a:solidFill>
                              <a:effectLst/>
                            </a:rPr>
                            <a:t>3</a:t>
                          </a:r>
                          <a:endParaRPr lang="en-US" sz="1600" b="1"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marL="0" marR="0" algn="ctr">
                            <a:spcBef>
                              <a:spcPts val="0"/>
                            </a:spcBef>
                            <a:spcAft>
                              <a:spcPts val="0"/>
                            </a:spcAft>
                          </a:pPr>
                          <a:r>
                            <a:rPr lang="en-US" sz="1600" kern="100" cap="none" spc="0" dirty="0">
                              <a:solidFill>
                                <a:schemeClr val="tx1"/>
                              </a:solidFill>
                              <a:effectLst/>
                            </a:rPr>
                            <a:t>94</a:t>
                          </a: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marL="0" marR="0" algn="ctr">
                            <a:spcBef>
                              <a:spcPts val="0"/>
                            </a:spcBef>
                            <a:spcAft>
                              <a:spcPts val="0"/>
                            </a:spcAft>
                          </a:pPr>
                          <a:r>
                            <a:rPr lang="en-US" sz="1600" kern="100" cap="none" spc="0" dirty="0">
                              <a:solidFill>
                                <a:schemeClr val="tx1"/>
                              </a:solidFill>
                              <a:effectLst/>
                            </a:rPr>
                            <a:t>28.5 cm</a:t>
                          </a: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a:txBody>
                        <a:bodyPr/>
                        <a:lstStyle/>
                        <a:p>
                          <a:pPr marL="0" marR="0" algn="ctr">
                            <a:spcBef>
                              <a:spcPts val="0"/>
                            </a:spcBef>
                            <a:spcAft>
                              <a:spcPts val="0"/>
                            </a:spcAft>
                          </a:pPr>
                          <a:r>
                            <a:rPr lang="en-US" sz="1600" kern="100" cap="none" spc="0" dirty="0">
                              <a:solidFill>
                                <a:schemeClr val="tx1"/>
                              </a:solidFill>
                              <a:effectLst/>
                            </a:rPr>
                            <a:t>30 cm</a:t>
                          </a: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mpd="sng">
                          <a:noFill/>
                          <a:prstDash val="solid"/>
                        </a:lnT>
                        <a:lnB w="12700" cap="flat" cmpd="sng" algn="ctr">
                          <a:solidFill>
                            <a:schemeClr val="tx1"/>
                          </a:solidFill>
                          <a:prstDash val="solid"/>
                        </a:lnB>
                        <a:noFill/>
                      </a:tcPr>
                    </a:tc>
                    <a:tc gridSpan="2">
                      <a:txBody>
                        <a:bodyPr/>
                        <a:lstStyle/>
                        <a:p>
                          <a:pPr marL="0" marR="0" algn="ctr">
                            <a:spcBef>
                              <a:spcPts val="0"/>
                            </a:spcBef>
                            <a:spcAft>
                              <a:spcPts val="0"/>
                            </a:spcAft>
                          </a:pPr>
                          <a:r>
                            <a:rPr lang="en-US" sz="1600" kern="100" cap="none" spc="0" dirty="0">
                              <a:solidFill>
                                <a:schemeClr val="tx1"/>
                              </a:solidFill>
                              <a:effectLst/>
                            </a:rPr>
                            <a:t> 5 %</a:t>
                          </a: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035017952"/>
                      </a:ext>
                    </a:extLst>
                  </a:tr>
                  <a:tr h="407296">
                    <a:tc>
                      <a:txBody>
                        <a:bodyPr/>
                        <a:lstStyle/>
                        <a:p>
                          <a:pPr marL="0" marR="0" algn="ctr">
                            <a:spcBef>
                              <a:spcPts val="0"/>
                            </a:spcBef>
                            <a:spcAft>
                              <a:spcPts val="0"/>
                            </a:spcAft>
                          </a:pPr>
                          <a:r>
                            <a:rPr lang="en-US" sz="1600" b="1" kern="100" cap="none" spc="0">
                              <a:solidFill>
                                <a:schemeClr val="tx1"/>
                              </a:solidFill>
                              <a:effectLst/>
                            </a:rPr>
                            <a:t>4</a:t>
                          </a:r>
                          <a:endParaRPr lang="en-US" sz="1600" b="1" kern="100" cap="none" spc="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1600" kern="100" cap="none" spc="0" dirty="0">
                              <a:solidFill>
                                <a:schemeClr val="tx1"/>
                              </a:solidFill>
                              <a:effectLst/>
                            </a:rPr>
                            <a:t>93</a:t>
                          </a: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1600" kern="100" cap="none" spc="0" dirty="0">
                              <a:solidFill>
                                <a:schemeClr val="tx1"/>
                              </a:solidFill>
                              <a:effectLst/>
                            </a:rPr>
                            <a:t>28.2 cm</a:t>
                          </a: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0" marR="0" algn="ctr">
                            <a:spcBef>
                              <a:spcPts val="0"/>
                            </a:spcBef>
                            <a:spcAft>
                              <a:spcPts val="0"/>
                            </a:spcAft>
                          </a:pPr>
                          <a:r>
                            <a:rPr lang="en-US" sz="1600" kern="100" cap="none" spc="0" dirty="0">
                              <a:solidFill>
                                <a:schemeClr val="tx1"/>
                              </a:solidFill>
                              <a:effectLst/>
                            </a:rPr>
                            <a:t> 30 cm</a:t>
                          </a: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gridSpan="2">
                      <a:txBody>
                        <a:bodyPr/>
                        <a:lstStyle/>
                        <a:p>
                          <a:pPr marL="0" marR="0" algn="ctr">
                            <a:spcBef>
                              <a:spcPts val="0"/>
                            </a:spcBef>
                            <a:spcAft>
                              <a:spcPts val="0"/>
                            </a:spcAft>
                          </a:pPr>
                          <a:r>
                            <a:rPr lang="en-US" sz="1600" kern="100" cap="none" spc="0" dirty="0">
                              <a:solidFill>
                                <a:schemeClr val="tx1"/>
                              </a:solidFill>
                              <a:effectLst/>
                            </a:rPr>
                            <a:t> 6 %</a:t>
                          </a: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solidFill>
                          <a:schemeClr val="bg1">
                            <a:lumMod val="95000"/>
                          </a:schemeClr>
                        </a:solidFill>
                      </a:tcPr>
                    </a:tc>
                    <a:tc hMerge="1">
                      <a:txBody>
                        <a:bodyPr/>
                        <a:lstStyle/>
                        <a:p>
                          <a:endParaRPr lang="en-US"/>
                        </a:p>
                      </a:txBody>
                      <a:tcPr/>
                    </a:tc>
                    <a:extLst>
                      <a:ext uri="{0D108BD9-81ED-4DB2-BD59-A6C34878D82A}">
                        <a16:rowId xmlns:a16="http://schemas.microsoft.com/office/drawing/2014/main" val="4229912041"/>
                      </a:ext>
                    </a:extLst>
                  </a:tr>
                  <a:tr h="363633">
                    <a:tc>
                      <a:txBody>
                        <a:bodyPr/>
                        <a:lstStyle/>
                        <a:p>
                          <a:pPr marL="0" marR="0" algn="ctr">
                            <a:spcBef>
                              <a:spcPts val="0"/>
                            </a:spcBef>
                            <a:spcAft>
                              <a:spcPts val="0"/>
                            </a:spcAft>
                          </a:pPr>
                          <a:r>
                            <a:rPr lang="en-US" sz="1600" b="1" kern="100" cap="none" spc="0" dirty="0">
                              <a:solidFill>
                                <a:schemeClr val="tx1"/>
                              </a:solidFill>
                              <a:effectLst/>
                            </a:rPr>
                            <a:t>5</a:t>
                          </a:r>
                          <a:endParaRPr lang="en-US" sz="1600" b="1"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ctr">
                            <a:spcBef>
                              <a:spcPts val="0"/>
                            </a:spcBef>
                            <a:spcAft>
                              <a:spcPts val="0"/>
                            </a:spcAft>
                          </a:pPr>
                          <a:r>
                            <a:rPr lang="en-US" sz="1600" kern="100" cap="none" spc="0" dirty="0">
                              <a:solidFill>
                                <a:schemeClr val="tx1"/>
                              </a:solidFill>
                              <a:effectLst/>
                            </a:rPr>
                            <a:t>94</a:t>
                          </a: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ctr">
                            <a:spcBef>
                              <a:spcPts val="0"/>
                            </a:spcBef>
                            <a:spcAft>
                              <a:spcPts val="0"/>
                            </a:spcAft>
                          </a:pPr>
                          <a:r>
                            <a:rPr lang="en-US" sz="1600" kern="100" cap="none" spc="0" dirty="0">
                              <a:solidFill>
                                <a:schemeClr val="tx1"/>
                              </a:solidFill>
                              <a:effectLst/>
                              <a:latin typeface="Liberation Serif"/>
                              <a:ea typeface="SimSun" panose="02010600030101010101" pitchFamily="2" charset="-122"/>
                              <a:cs typeface="Lucida Sans" panose="020B0602030504020204" pitchFamily="34" charset="0"/>
                            </a:rPr>
                            <a:t>28.5 cm</a:t>
                          </a:r>
                        </a:p>
                      </a:txBody>
                      <a:tcPr marL="83855" marR="59896" marT="0" marB="119793"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lang="en-US" sz="1600" kern="100" cap="none" spc="0" dirty="0">
                              <a:solidFill>
                                <a:schemeClr val="tx1"/>
                              </a:solidFill>
                              <a:effectLst/>
                            </a:rPr>
                            <a:t> 30 cm</a:t>
                          </a: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mpd="sng">
                          <a:noFill/>
                          <a:prstDash val="solid"/>
                        </a:lnT>
                        <a:lnB w="12700" cmpd="sng">
                          <a:noFill/>
                          <a:prstDash val="solid"/>
                        </a:lnB>
                        <a:noFill/>
                      </a:tcPr>
                    </a:tc>
                    <a:tc gridSpan="2">
                      <a:txBody>
                        <a:bodyPr/>
                        <a:lstStyle/>
                        <a:p>
                          <a:pPr marL="0" marR="0" algn="ctr">
                            <a:spcBef>
                              <a:spcPts val="0"/>
                            </a:spcBef>
                            <a:spcAft>
                              <a:spcPts val="0"/>
                            </a:spcAft>
                          </a:pPr>
                          <a:r>
                            <a:rPr lang="en-US" sz="1600" kern="100" cap="none" spc="0" dirty="0">
                              <a:solidFill>
                                <a:schemeClr val="tx1"/>
                              </a:solidFill>
                              <a:effectLst/>
                            </a:rPr>
                            <a:t> 5 %</a:t>
                          </a: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US"/>
                        </a:p>
                      </a:txBody>
                      <a:tcPr/>
                    </a:tc>
                    <a:extLst>
                      <a:ext uri="{0D108BD9-81ED-4DB2-BD59-A6C34878D82A}">
                        <a16:rowId xmlns:a16="http://schemas.microsoft.com/office/drawing/2014/main" val="912731548"/>
                      </a:ext>
                    </a:extLst>
                  </a:tr>
                  <a:tr h="363633">
                    <a:tc gridSpan="2">
                      <a:txBody>
                        <a:bodyPr/>
                        <a:lstStyle/>
                        <a:p>
                          <a:pPr marL="0" marR="0" algn="ctr">
                            <a:spcBef>
                              <a:spcPts val="0"/>
                            </a:spcBef>
                            <a:spcAft>
                              <a:spcPts val="0"/>
                            </a:spcAft>
                          </a:pPr>
                          <a:r>
                            <a:rPr lang="en-US" sz="1600" b="1" kern="100" cap="none" spc="0" dirty="0">
                              <a:solidFill>
                                <a:schemeClr val="bg1"/>
                              </a:solidFill>
                              <a:effectLst/>
                              <a:latin typeface="Liberation Serif"/>
                              <a:ea typeface="SimSun" panose="02010600030101010101" pitchFamily="2" charset="-122"/>
                              <a:cs typeface="Lucida Sans" panose="020B0602030504020204" pitchFamily="34" charset="0"/>
                            </a:rPr>
                            <a:t>Average Resolution</a:t>
                          </a:r>
                        </a:p>
                      </a:txBody>
                      <a:tcPr marL="83855" marR="59896" marT="0" marB="119793" anchor="ctr">
                        <a:lnL w="12700" cmpd="sng">
                          <a:noFill/>
                          <a:prstDash val="solid"/>
                        </a:lnL>
                        <a:lnR w="12700" cap="flat" cmpd="sng" algn="ctr">
                          <a:solidFill>
                            <a:schemeClr val="tx1"/>
                          </a:solidFill>
                          <a:prstDash val="solid"/>
                          <a:round/>
                          <a:headEnd type="none" w="med" len="med"/>
                          <a:tailEnd type="none" w="med" len="med"/>
                        </a:lnR>
                        <a:lnT w="12700" cmpd="sng">
                          <a:noFill/>
                          <a:prstDash val="solid"/>
                        </a:lnT>
                        <a:lnB w="12700" cmpd="sng">
                          <a:noFill/>
                          <a:prstDash val="solid"/>
                        </a:lnB>
                        <a:solidFill>
                          <a:schemeClr val="accent1"/>
                        </a:solidFill>
                      </a:tcPr>
                    </a:tc>
                    <a:tc hMerge="1">
                      <a:txBody>
                        <a:bodyPr/>
                        <a:lstStyle/>
                        <a:p>
                          <a:pPr marL="0" marR="0" algn="ctr">
                            <a:spcBef>
                              <a:spcPts val="0"/>
                            </a:spcBef>
                            <a:spcAft>
                              <a:spcPts val="0"/>
                            </a:spcAft>
                          </a:pP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ctr">
                            <a:spcBef>
                              <a:spcPts val="0"/>
                            </a:spcBef>
                            <a:spcAft>
                              <a:spcPts val="0"/>
                            </a:spcAft>
                          </a:pPr>
                          <a:r>
                            <a:rPr lang="en-US" sz="1600" kern="100" cap="none" spc="0" dirty="0">
                              <a:solidFill>
                                <a:schemeClr val="tx1"/>
                              </a:solidFill>
                              <a:effectLst/>
                              <a:latin typeface="Liberation Serif"/>
                              <a:ea typeface="SimSun" panose="02010600030101010101" pitchFamily="2" charset="-122"/>
                              <a:cs typeface="Lucida Sans" panose="020B0602030504020204" pitchFamily="34" charset="0"/>
                            </a:rPr>
                            <a:t>28.3 cm</a:t>
                          </a:r>
                        </a:p>
                      </a:txBody>
                      <a:tcPr marL="83855" marR="59896" marT="0" marB="1197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algn="ctr">
                            <a:spcBef>
                              <a:spcPts val="0"/>
                            </a:spcBef>
                            <a:spcAft>
                              <a:spcPts val="0"/>
                            </a:spcAft>
                          </a:pPr>
                          <a:r>
                            <a:rPr lang="en-US" sz="1600" b="1" kern="100" cap="none" spc="0" dirty="0">
                              <a:solidFill>
                                <a:schemeClr val="bg1"/>
                              </a:solidFill>
                              <a:effectLst/>
                              <a:latin typeface="Liberation Serif"/>
                              <a:ea typeface="SimSun" panose="02010600030101010101" pitchFamily="2" charset="-122"/>
                              <a:cs typeface="Lucida Sans" panose="020B0602030504020204" pitchFamily="34" charset="0"/>
                            </a:rPr>
                            <a:t>Average % Difference</a:t>
                          </a:r>
                        </a:p>
                      </a:txBody>
                      <a:tcPr marL="83855" marR="59896" marT="0" marB="1197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prstDash val="solid"/>
                        </a:lnT>
                        <a:lnB w="12700" cmpd="sng">
                          <a:noFill/>
                          <a:prstDash val="solid"/>
                        </a:lnB>
                        <a:solidFill>
                          <a:schemeClr val="accent1"/>
                        </a:solidFill>
                      </a:tcPr>
                    </a:tc>
                    <a:tc hMerge="1">
                      <a:txBody>
                        <a:bodyPr/>
                        <a:lstStyle/>
                        <a:p>
                          <a:pPr marL="0" marR="0" algn="ctr">
                            <a:spcBef>
                              <a:spcPts val="0"/>
                            </a:spcBef>
                            <a:spcAft>
                              <a:spcPts val="0"/>
                            </a:spcAft>
                          </a:pPr>
                          <a:endParaRPr lang="en-US" sz="1600" kern="100" cap="none" spc="0" dirty="0">
                            <a:solidFill>
                              <a:schemeClr val="tx1"/>
                            </a:solidFill>
                            <a:effectLst/>
                            <a:latin typeface="Liberation Serif"/>
                            <a:ea typeface="SimSun" panose="02010600030101010101" pitchFamily="2" charset="-122"/>
                            <a:cs typeface="Lucida Sans" panose="020B0602030504020204" pitchFamily="34" charset="0"/>
                          </a:endParaRPr>
                        </a:p>
                      </a:txBody>
                      <a:tcPr marL="83855" marR="59896" marT="0" marB="119793" anchor="ctr">
                        <a:lnL w="12700" cmpd="sng">
                          <a:noFill/>
                          <a:prstDash val="solid"/>
                        </a:lnL>
                        <a:lnR w="12700" cmpd="sng">
                          <a:noFill/>
                          <a:prstDash val="solid"/>
                        </a:lnR>
                        <a:lnT w="12700" cmpd="sng">
                          <a:noFill/>
                          <a:prstDash val="solid"/>
                        </a:lnT>
                        <a:lnB w="12700" cmpd="sng">
                          <a:noFill/>
                          <a:prstDash val="solid"/>
                        </a:lnB>
                        <a:noFill/>
                      </a:tcPr>
                    </a:tc>
                    <a:tc>
                      <a:txBody>
                        <a:bodyPr/>
                        <a:lstStyle/>
                        <a:p>
                          <a:pPr marL="0" marR="0" algn="ctr">
                            <a:spcBef>
                              <a:spcPts val="0"/>
                            </a:spcBef>
                            <a:spcAft>
                              <a:spcPts val="0"/>
                            </a:spcAft>
                          </a:pPr>
                          <a:r>
                            <a:rPr lang="en-US" sz="1600" kern="100" cap="none" spc="0" dirty="0">
                              <a:solidFill>
                                <a:schemeClr val="tx1"/>
                              </a:solidFill>
                              <a:effectLst/>
                              <a:latin typeface="Liberation Serif"/>
                              <a:ea typeface="SimSun" panose="02010600030101010101" pitchFamily="2" charset="-122"/>
                              <a:cs typeface="Lucida Sans" panose="020B0602030504020204" pitchFamily="34" charset="0"/>
                            </a:rPr>
                            <a:t>5.8 %</a:t>
                          </a:r>
                        </a:p>
                      </a:txBody>
                      <a:tcPr marL="83855" marR="59896" marT="0" marB="1197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9418141"/>
                      </a:ext>
                    </a:extLst>
                  </a:tr>
                </a:tbl>
              </a:graphicData>
            </a:graphic>
          </p:graphicFrame>
        </mc:Fallback>
      </mc:AlternateContent>
    </p:spTree>
    <p:extLst>
      <p:ext uri="{BB962C8B-B14F-4D97-AF65-F5344CB8AC3E}">
        <p14:creationId xmlns:p14="http://schemas.microsoft.com/office/powerpoint/2010/main" val="949369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1332269" y="1769538"/>
            <a:ext cx="9516882" cy="1828801"/>
          </a:xfrm>
        </p:spPr>
        <p:txBody>
          <a:bodyPr>
            <a:normAutofit/>
          </a:bodyPr>
          <a:lstStyle/>
          <a:p>
            <a:r>
              <a:rPr lang="en-US" dirty="0"/>
              <a:t>Inventory of Parts and Software</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Week 2 - Project 1</a:t>
            </a:r>
          </a:p>
        </p:txBody>
      </p:sp>
      <p:sp>
        <p:nvSpPr>
          <p:cNvPr id="4" name="TextBox 3">
            <a:extLst>
              <a:ext uri="{FF2B5EF4-FFF2-40B4-BE49-F238E27FC236}">
                <a16:creationId xmlns:a16="http://schemas.microsoft.com/office/drawing/2014/main" id="{07981A30-05A9-2CEB-8B80-DA0F5BFF5599}"/>
              </a:ext>
            </a:extLst>
          </p:cNvPr>
          <p:cNvSpPr txBox="1"/>
          <p:nvPr/>
        </p:nvSpPr>
        <p:spPr>
          <a:xfrm>
            <a:off x="9055509" y="6368533"/>
            <a:ext cx="2757949" cy="369332"/>
          </a:xfrm>
          <a:prstGeom prst="rect">
            <a:avLst/>
          </a:prstGeom>
          <a:noFill/>
        </p:spPr>
        <p:txBody>
          <a:bodyPr wrap="square" rtlCol="0">
            <a:spAutoFit/>
          </a:bodyPr>
          <a:lstStyle/>
          <a:p>
            <a:r>
              <a:rPr lang="en-US" dirty="0">
                <a:solidFill>
                  <a:schemeClr val="bg1">
                    <a:lumMod val="50000"/>
                    <a:lumOff val="50000"/>
                  </a:schemeClr>
                </a:solidFill>
                <a:hlinkClick r:id="rId2" action="ppaction://hlinksldjump">
                  <a:extLst>
                    <a:ext uri="{A12FA001-AC4F-418D-AE19-62706E023703}">
                      <ahyp:hlinkClr xmlns:ahyp="http://schemas.microsoft.com/office/drawing/2018/hyperlinkcolor" val="tx"/>
                    </a:ext>
                  </a:extLst>
                </a:hlinkClick>
              </a:rPr>
              <a:t>Back to Table of Contents</a:t>
            </a:r>
            <a:endParaRPr lang="en-US" dirty="0">
              <a:solidFill>
                <a:schemeClr val="bg1">
                  <a:lumMod val="50000"/>
                  <a:lumOff val="50000"/>
                </a:schemeClr>
              </a:solidFill>
            </a:endParaRPr>
          </a:p>
        </p:txBody>
      </p:sp>
    </p:spTree>
    <p:extLst>
      <p:ext uri="{BB962C8B-B14F-4D97-AF65-F5344CB8AC3E}">
        <p14:creationId xmlns:p14="http://schemas.microsoft.com/office/powerpoint/2010/main" val="737525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141413" y="609600"/>
            <a:ext cx="9905998" cy="1107233"/>
          </a:xfrm>
        </p:spPr>
        <p:txBody>
          <a:bodyPr>
            <a:normAutofit/>
          </a:bodyPr>
          <a:lstStyle/>
          <a:p>
            <a:r>
              <a:rPr lang="en-US" sz="4000" dirty="0"/>
              <a:t>Conclusions</a:t>
            </a:r>
          </a:p>
        </p:txBody>
      </p:sp>
      <p:graphicFrame>
        <p:nvGraphicFramePr>
          <p:cNvPr id="26" name="Text Placeholder 6">
            <a:extLst>
              <a:ext uri="{FF2B5EF4-FFF2-40B4-BE49-F238E27FC236}">
                <a16:creationId xmlns:a16="http://schemas.microsoft.com/office/drawing/2014/main" id="{2A1992A0-9276-4E3C-730D-2AF8504407B3}"/>
              </a:ext>
            </a:extLst>
          </p:cNvPr>
          <p:cNvGraphicFramePr>
            <a:graphicFrameLocks noGrp="1"/>
          </p:cNvGraphicFramePr>
          <p:nvPr>
            <p:ph idx="1"/>
          </p:nvPr>
        </p:nvGraphicFramePr>
        <p:xfrm>
          <a:off x="838200" y="1455576"/>
          <a:ext cx="10515600" cy="4721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7707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681135" y="1769538"/>
            <a:ext cx="10888823" cy="1828801"/>
          </a:xfrm>
        </p:spPr>
        <p:txBody>
          <a:bodyPr>
            <a:normAutofit/>
          </a:bodyPr>
          <a:lstStyle/>
          <a:p>
            <a:r>
              <a:rPr lang="en-US" dirty="0"/>
              <a:t>Observing the Hall Effect</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p:txBody>
          <a:bodyPr/>
          <a:lstStyle/>
          <a:p>
            <a:r>
              <a:rPr lang="en-US" dirty="0"/>
              <a:t>Week 7 - Project 6</a:t>
            </a:r>
          </a:p>
        </p:txBody>
      </p:sp>
      <p:sp>
        <p:nvSpPr>
          <p:cNvPr id="4" name="TextBox 3">
            <a:extLst>
              <a:ext uri="{FF2B5EF4-FFF2-40B4-BE49-F238E27FC236}">
                <a16:creationId xmlns:a16="http://schemas.microsoft.com/office/drawing/2014/main" id="{50F6FE92-01D5-AD32-CB7F-3353FAEA7A33}"/>
              </a:ext>
            </a:extLst>
          </p:cNvPr>
          <p:cNvSpPr txBox="1"/>
          <p:nvPr/>
        </p:nvSpPr>
        <p:spPr>
          <a:xfrm>
            <a:off x="9055509" y="6368533"/>
            <a:ext cx="2757949" cy="369332"/>
          </a:xfrm>
          <a:prstGeom prst="rect">
            <a:avLst/>
          </a:prstGeom>
          <a:noFill/>
        </p:spPr>
        <p:txBody>
          <a:bodyPr wrap="square" rtlCol="0">
            <a:spAutoFit/>
          </a:bodyPr>
          <a:lstStyle/>
          <a:p>
            <a:r>
              <a:rPr lang="en-US" dirty="0">
                <a:solidFill>
                  <a:schemeClr val="bg1">
                    <a:lumMod val="50000"/>
                    <a:lumOff val="50000"/>
                  </a:schemeClr>
                </a:solidFill>
                <a:hlinkClick r:id="rId2" action="ppaction://hlinksldjump">
                  <a:extLst>
                    <a:ext uri="{A12FA001-AC4F-418D-AE19-62706E023703}">
                      <ahyp:hlinkClr xmlns:ahyp="http://schemas.microsoft.com/office/drawing/2018/hyperlinkcolor" val="tx"/>
                    </a:ext>
                  </a:extLst>
                </a:hlinkClick>
              </a:rPr>
              <a:t>Back to Table of Contents</a:t>
            </a:r>
            <a:endParaRPr lang="en-US" dirty="0">
              <a:solidFill>
                <a:schemeClr val="bg1">
                  <a:lumMod val="50000"/>
                  <a:lumOff val="50000"/>
                </a:schemeClr>
              </a:solidFill>
            </a:endParaRPr>
          </a:p>
        </p:txBody>
      </p:sp>
    </p:spTree>
    <p:extLst>
      <p:ext uri="{BB962C8B-B14F-4D97-AF65-F5344CB8AC3E}">
        <p14:creationId xmlns:p14="http://schemas.microsoft.com/office/powerpoint/2010/main" val="3309574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830FD-9E85-2A90-C302-CDCEBBAB175F}"/>
              </a:ext>
            </a:extLst>
          </p:cNvPr>
          <p:cNvSpPr>
            <a:spLocks noGrp="1"/>
          </p:cNvSpPr>
          <p:nvPr>
            <p:ph type="title"/>
          </p:nvPr>
        </p:nvSpPr>
        <p:spPr/>
        <p:txBody>
          <a:bodyPr/>
          <a:lstStyle/>
          <a:p>
            <a:r>
              <a:rPr lang="en-US" dirty="0"/>
              <a:t>Project Introduction</a:t>
            </a:r>
          </a:p>
        </p:txBody>
      </p:sp>
      <p:sp>
        <p:nvSpPr>
          <p:cNvPr id="3" name="Content Placeholder 2">
            <a:extLst>
              <a:ext uri="{FF2B5EF4-FFF2-40B4-BE49-F238E27FC236}">
                <a16:creationId xmlns:a16="http://schemas.microsoft.com/office/drawing/2014/main" id="{6442417C-5E52-AB6D-8D1B-70839F3CA66E}"/>
              </a:ext>
            </a:extLst>
          </p:cNvPr>
          <p:cNvSpPr>
            <a:spLocks noGrp="1"/>
          </p:cNvSpPr>
          <p:nvPr>
            <p:ph idx="1"/>
          </p:nvPr>
        </p:nvSpPr>
        <p:spPr>
          <a:xfrm>
            <a:off x="913795" y="1695126"/>
            <a:ext cx="10353762" cy="4058751"/>
          </a:xfrm>
        </p:spPr>
        <p:txBody>
          <a:bodyPr/>
          <a:lstStyle/>
          <a:p>
            <a:r>
              <a:rPr lang="en-US" dirty="0"/>
              <a:t>Using the hall effect sensor that is built into the ESP32 microcontroller and a magnet we can see an interaction in Arduino IDEs serial monitor.</a:t>
            </a:r>
          </a:p>
          <a:p>
            <a:r>
              <a:rPr lang="en-US" dirty="0"/>
              <a:t>Hall effect sensors are used in a multitude of devices, like speed sensors in some electric vehicles.</a:t>
            </a:r>
          </a:p>
        </p:txBody>
      </p:sp>
    </p:spTree>
    <p:extLst>
      <p:ext uri="{BB962C8B-B14F-4D97-AF65-F5344CB8AC3E}">
        <p14:creationId xmlns:p14="http://schemas.microsoft.com/office/powerpoint/2010/main" val="33080934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9788" y="457200"/>
            <a:ext cx="8389937" cy="868363"/>
          </a:xfrm>
        </p:spPr>
        <p:txBody>
          <a:bodyPr>
            <a:normAutofit/>
          </a:bodyPr>
          <a:lstStyle/>
          <a:p>
            <a:r>
              <a:rPr lang="en-US" sz="4400" dirty="0"/>
              <a:t>Experimental Set-up (Picture)</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39788" y="1325562"/>
            <a:ext cx="10512424" cy="596543"/>
          </a:xfrm>
        </p:spPr>
        <p:txBody>
          <a:bodyPr>
            <a:normAutofit/>
          </a:bodyPr>
          <a:lstStyle/>
          <a:p>
            <a:pPr lvl="0"/>
            <a:r>
              <a:rPr lang="en-US" dirty="0"/>
              <a:t>Materials List: ESP32 microprocessor, Micro-USB cable, Magnet</a:t>
            </a:r>
          </a:p>
          <a:p>
            <a:endParaRPr lang="en-US" dirty="0"/>
          </a:p>
        </p:txBody>
      </p:sp>
      <p:pic>
        <p:nvPicPr>
          <p:cNvPr id="4" name="Picture 3" descr="A picture containing text, electronics, tape&#10;&#10;Description automatically generated">
            <a:extLst>
              <a:ext uri="{FF2B5EF4-FFF2-40B4-BE49-F238E27FC236}">
                <a16:creationId xmlns:a16="http://schemas.microsoft.com/office/drawing/2014/main" id="{F72DF41C-7673-7E2B-AADA-8B5DCA7237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660" y="1781175"/>
            <a:ext cx="8783794" cy="4619625"/>
          </a:xfrm>
          <a:prstGeom prst="rect">
            <a:avLst/>
          </a:prstGeom>
        </p:spPr>
      </p:pic>
    </p:spTree>
    <p:extLst>
      <p:ext uri="{BB962C8B-B14F-4D97-AF65-F5344CB8AC3E}">
        <p14:creationId xmlns:p14="http://schemas.microsoft.com/office/powerpoint/2010/main" val="3586587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35A6-78B3-40AC-9630-CF36D03014DC}"/>
              </a:ext>
            </a:extLst>
          </p:cNvPr>
          <p:cNvSpPr>
            <a:spLocks noGrp="1"/>
          </p:cNvSpPr>
          <p:nvPr>
            <p:ph type="title"/>
          </p:nvPr>
        </p:nvSpPr>
        <p:spPr>
          <a:xfrm>
            <a:off x="839788" y="457200"/>
            <a:ext cx="10512424" cy="733425"/>
          </a:xfrm>
        </p:spPr>
        <p:txBody>
          <a:bodyPr>
            <a:normAutofit fontScale="90000"/>
          </a:bodyPr>
          <a:lstStyle/>
          <a:p>
            <a:r>
              <a:rPr lang="en-US" sz="4400" dirty="0"/>
              <a:t>Raw Data (Screenshot)</a:t>
            </a:r>
          </a:p>
        </p:txBody>
      </p:sp>
      <p:sp>
        <p:nvSpPr>
          <p:cNvPr id="4" name="Text Placeholder 3">
            <a:extLst>
              <a:ext uri="{FF2B5EF4-FFF2-40B4-BE49-F238E27FC236}">
                <a16:creationId xmlns:a16="http://schemas.microsoft.com/office/drawing/2014/main" id="{CC77FF2E-83E9-477A-B7A4-F7D771078738}"/>
              </a:ext>
            </a:extLst>
          </p:cNvPr>
          <p:cNvSpPr>
            <a:spLocks noGrp="1"/>
          </p:cNvSpPr>
          <p:nvPr>
            <p:ph type="body" sz="half" idx="2"/>
          </p:nvPr>
        </p:nvSpPr>
        <p:spPr>
          <a:xfrm>
            <a:off x="839788" y="1190625"/>
            <a:ext cx="10512424" cy="311604"/>
          </a:xfrm>
        </p:spPr>
        <p:txBody>
          <a:bodyPr>
            <a:normAutofit lnSpcReduction="10000"/>
          </a:bodyPr>
          <a:lstStyle/>
          <a:p>
            <a:r>
              <a:rPr lang="en-US" dirty="0"/>
              <a:t>Screenshot of Serial Monitor from Arduino IDE showing raw data. </a:t>
            </a:r>
          </a:p>
        </p:txBody>
      </p:sp>
      <p:pic>
        <p:nvPicPr>
          <p:cNvPr id="6" name="Picture 5">
            <a:extLst>
              <a:ext uri="{FF2B5EF4-FFF2-40B4-BE49-F238E27FC236}">
                <a16:creationId xmlns:a16="http://schemas.microsoft.com/office/drawing/2014/main" id="{E8705EC8-6274-DEFE-E973-2AF4BFBD52E2}"/>
              </a:ext>
            </a:extLst>
          </p:cNvPr>
          <p:cNvPicPr>
            <a:picLocks noChangeAspect="1"/>
          </p:cNvPicPr>
          <p:nvPr/>
        </p:nvPicPr>
        <p:blipFill>
          <a:blip r:embed="rId2"/>
          <a:stretch>
            <a:fillRect/>
          </a:stretch>
        </p:blipFill>
        <p:spPr>
          <a:xfrm>
            <a:off x="2939374" y="1638300"/>
            <a:ext cx="6313252" cy="4762500"/>
          </a:xfrm>
          <a:prstGeom prst="rect">
            <a:avLst/>
          </a:prstGeom>
        </p:spPr>
      </p:pic>
    </p:spTree>
    <p:extLst>
      <p:ext uri="{BB962C8B-B14F-4D97-AF65-F5344CB8AC3E}">
        <p14:creationId xmlns:p14="http://schemas.microsoft.com/office/powerpoint/2010/main" val="42948538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35A6-78B3-40AC-9630-CF36D03014DC}"/>
              </a:ext>
            </a:extLst>
          </p:cNvPr>
          <p:cNvSpPr>
            <a:spLocks noGrp="1"/>
          </p:cNvSpPr>
          <p:nvPr>
            <p:ph type="title"/>
          </p:nvPr>
        </p:nvSpPr>
        <p:spPr>
          <a:xfrm>
            <a:off x="839788" y="457200"/>
            <a:ext cx="10512424" cy="771525"/>
          </a:xfrm>
        </p:spPr>
        <p:txBody>
          <a:bodyPr>
            <a:normAutofit/>
          </a:bodyPr>
          <a:lstStyle/>
          <a:p>
            <a:r>
              <a:rPr lang="en-US" sz="4400" dirty="0"/>
              <a:t>Excel Graph (Screenshot)</a:t>
            </a:r>
          </a:p>
        </p:txBody>
      </p:sp>
      <p:sp>
        <p:nvSpPr>
          <p:cNvPr id="4" name="Text Placeholder 3">
            <a:extLst>
              <a:ext uri="{FF2B5EF4-FFF2-40B4-BE49-F238E27FC236}">
                <a16:creationId xmlns:a16="http://schemas.microsoft.com/office/drawing/2014/main" id="{CC77FF2E-83E9-477A-B7A4-F7D771078738}"/>
              </a:ext>
            </a:extLst>
          </p:cNvPr>
          <p:cNvSpPr>
            <a:spLocks noGrp="1"/>
          </p:cNvSpPr>
          <p:nvPr>
            <p:ph type="body" sz="half" idx="2"/>
          </p:nvPr>
        </p:nvSpPr>
        <p:spPr>
          <a:xfrm>
            <a:off x="839788" y="1095375"/>
            <a:ext cx="10512424" cy="1750462"/>
          </a:xfrm>
        </p:spPr>
        <p:txBody>
          <a:bodyPr/>
          <a:lstStyle/>
          <a:p>
            <a:r>
              <a:rPr lang="en-US" dirty="0"/>
              <a:t>Include Excel graph for a single trial of data plotted as a function of time.</a:t>
            </a:r>
          </a:p>
          <a:p>
            <a:endParaRPr lang="en-US" b="1"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C02A3082-63B7-3B16-3547-E9ACCF6B88E2}"/>
              </a:ext>
            </a:extLst>
          </p:cNvPr>
          <p:cNvPicPr>
            <a:picLocks noChangeAspect="1"/>
          </p:cNvPicPr>
          <p:nvPr/>
        </p:nvPicPr>
        <p:blipFill>
          <a:blip r:embed="rId2"/>
          <a:stretch>
            <a:fillRect/>
          </a:stretch>
        </p:blipFill>
        <p:spPr>
          <a:xfrm>
            <a:off x="976170" y="1471776"/>
            <a:ext cx="10239660" cy="5191270"/>
          </a:xfrm>
          <a:prstGeom prst="rect">
            <a:avLst/>
          </a:prstGeom>
        </p:spPr>
      </p:pic>
    </p:spTree>
    <p:extLst>
      <p:ext uri="{BB962C8B-B14F-4D97-AF65-F5344CB8AC3E}">
        <p14:creationId xmlns:p14="http://schemas.microsoft.com/office/powerpoint/2010/main" val="7092380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35A6-78B3-40AC-9630-CF36D03014DC}"/>
              </a:ext>
            </a:extLst>
          </p:cNvPr>
          <p:cNvSpPr>
            <a:spLocks noGrp="1"/>
          </p:cNvSpPr>
          <p:nvPr>
            <p:ph type="title"/>
          </p:nvPr>
        </p:nvSpPr>
        <p:spPr>
          <a:xfrm>
            <a:off x="839788" y="457200"/>
            <a:ext cx="10512424" cy="780550"/>
          </a:xfrm>
        </p:spPr>
        <p:txBody>
          <a:bodyPr>
            <a:normAutofit/>
          </a:bodyPr>
          <a:lstStyle/>
          <a:p>
            <a:r>
              <a:rPr lang="en-US" sz="4400" dirty="0"/>
              <a:t>Enhanced Excel Graph (Screenshot)</a:t>
            </a:r>
          </a:p>
        </p:txBody>
      </p:sp>
      <p:sp>
        <p:nvSpPr>
          <p:cNvPr id="4" name="Text Placeholder 3">
            <a:extLst>
              <a:ext uri="{FF2B5EF4-FFF2-40B4-BE49-F238E27FC236}">
                <a16:creationId xmlns:a16="http://schemas.microsoft.com/office/drawing/2014/main" id="{CC77FF2E-83E9-477A-B7A4-F7D771078738}"/>
              </a:ext>
            </a:extLst>
          </p:cNvPr>
          <p:cNvSpPr>
            <a:spLocks noGrp="1"/>
          </p:cNvSpPr>
          <p:nvPr>
            <p:ph type="body" sz="half" idx="2"/>
          </p:nvPr>
        </p:nvSpPr>
        <p:spPr>
          <a:xfrm>
            <a:off x="839788" y="1114425"/>
            <a:ext cx="10512424" cy="2039322"/>
          </a:xfrm>
        </p:spPr>
        <p:txBody>
          <a:bodyPr/>
          <a:lstStyle/>
          <a:p>
            <a:r>
              <a:rPr lang="en-US" dirty="0"/>
              <a:t>Enhanced graphic showing the areas of motion of the magnet toward and away from the Hall effect sensor and the point of flipping the magnet.</a:t>
            </a:r>
          </a:p>
          <a:p>
            <a:endParaRPr lang="en-US" b="1" dirty="0"/>
          </a:p>
          <a:p>
            <a:endParaRPr lang="en-US" dirty="0"/>
          </a:p>
          <a:p>
            <a:endParaRPr lang="en-US" dirty="0"/>
          </a:p>
          <a:p>
            <a:endParaRPr lang="en-US" dirty="0"/>
          </a:p>
        </p:txBody>
      </p:sp>
      <p:pic>
        <p:nvPicPr>
          <p:cNvPr id="8" name="Picture 7">
            <a:extLst>
              <a:ext uri="{FF2B5EF4-FFF2-40B4-BE49-F238E27FC236}">
                <a16:creationId xmlns:a16="http://schemas.microsoft.com/office/drawing/2014/main" id="{1B915BAF-E125-5C9A-B7F4-B07B5D0E7C3F}"/>
              </a:ext>
            </a:extLst>
          </p:cNvPr>
          <p:cNvPicPr>
            <a:picLocks noChangeAspect="1"/>
          </p:cNvPicPr>
          <p:nvPr/>
        </p:nvPicPr>
        <p:blipFill>
          <a:blip r:embed="rId2"/>
          <a:stretch>
            <a:fillRect/>
          </a:stretch>
        </p:blipFill>
        <p:spPr>
          <a:xfrm>
            <a:off x="1347546" y="1762124"/>
            <a:ext cx="9496907" cy="4918509"/>
          </a:xfrm>
          <a:prstGeom prst="rect">
            <a:avLst/>
          </a:prstGeom>
        </p:spPr>
      </p:pic>
    </p:spTree>
    <p:extLst>
      <p:ext uri="{BB962C8B-B14F-4D97-AF65-F5344CB8AC3E}">
        <p14:creationId xmlns:p14="http://schemas.microsoft.com/office/powerpoint/2010/main" val="3250986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dirty="0"/>
              <a:t>Conclusions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a:xfrm>
            <a:off x="1141413" y="2024743"/>
            <a:ext cx="9905998" cy="3766457"/>
          </a:xfrm>
        </p:spPr>
        <p:txBody>
          <a:bodyPr>
            <a:normAutofit lnSpcReduction="10000"/>
          </a:bodyPr>
          <a:lstStyle/>
          <a:p>
            <a:pPr lvl="0"/>
            <a:r>
              <a:rPr lang="en-US" dirty="0"/>
              <a:t>Discuss the results and comment on the sources of error.</a:t>
            </a:r>
          </a:p>
          <a:p>
            <a:pPr lvl="1"/>
            <a:r>
              <a:rPr lang="en-US" dirty="0"/>
              <a:t>Answer: As seen in the Raw Data screenshot, I was having some jitter even with the magnet moved far away. I believe the source of this error was my wireless optical mouse which was only a few inches away from the ESP32. Once I removed the mouse from the area the jitter stopped.</a:t>
            </a:r>
          </a:p>
          <a:p>
            <a:pPr marL="457200" lvl="1" indent="0">
              <a:buNone/>
            </a:pPr>
            <a:endParaRPr lang="en-US" dirty="0"/>
          </a:p>
          <a:p>
            <a:pPr lvl="0"/>
            <a:r>
              <a:rPr lang="en-US" dirty="0"/>
              <a:t>Describe how the Hall sensor works. What are some applications for the Hall effect sensor? </a:t>
            </a:r>
          </a:p>
          <a:p>
            <a:pPr lvl="1"/>
            <a:r>
              <a:rPr lang="en-US" dirty="0"/>
              <a:t>Answer: Hall effect sensors work by detecting a magnetic field and calculating the strength and the direction of the field. Hall effect sensors are used in some vehicles and other machinery to detect speed. They can be used for current sensors to detect and regulate voltages.</a:t>
            </a:r>
          </a:p>
        </p:txBody>
      </p:sp>
    </p:spTree>
    <p:extLst>
      <p:ext uri="{BB962C8B-B14F-4D97-AF65-F5344CB8AC3E}">
        <p14:creationId xmlns:p14="http://schemas.microsoft.com/office/powerpoint/2010/main" val="24445069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dirty="0"/>
              <a:t>Project Challenges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a:xfrm>
            <a:off x="1141413" y="2024743"/>
            <a:ext cx="9905998" cy="3766457"/>
          </a:xfrm>
        </p:spPr>
        <p:txBody>
          <a:bodyPr>
            <a:normAutofit/>
          </a:bodyPr>
          <a:lstStyle/>
          <a:p>
            <a:pPr lvl="0"/>
            <a:r>
              <a:rPr lang="en-US" dirty="0"/>
              <a:t>I had difficulty getting the ultrasonic sensor to connect to the Arduino Mega 2560 through the breadboard. I fixed this by connecting the sensor directly to the microcontroller.</a:t>
            </a:r>
          </a:p>
          <a:p>
            <a:pPr lvl="0"/>
            <a:r>
              <a:rPr lang="en-US" dirty="0"/>
              <a:t>I also had to add a rubber band to the bottle cap I was using on the rotary encoder. I did not have enough traction to cause the encoder to properly rotate.</a:t>
            </a:r>
          </a:p>
        </p:txBody>
      </p:sp>
      <p:sp>
        <p:nvSpPr>
          <p:cNvPr id="3" name="TextBox 2">
            <a:extLst>
              <a:ext uri="{FF2B5EF4-FFF2-40B4-BE49-F238E27FC236}">
                <a16:creationId xmlns:a16="http://schemas.microsoft.com/office/drawing/2014/main" id="{66ACEB6D-8AEF-0638-4072-DBDD47705296}"/>
              </a:ext>
            </a:extLst>
          </p:cNvPr>
          <p:cNvSpPr txBox="1"/>
          <p:nvPr/>
        </p:nvSpPr>
        <p:spPr>
          <a:xfrm>
            <a:off x="9055509" y="6368533"/>
            <a:ext cx="2757949" cy="369332"/>
          </a:xfrm>
          <a:prstGeom prst="rect">
            <a:avLst/>
          </a:prstGeom>
          <a:noFill/>
        </p:spPr>
        <p:txBody>
          <a:bodyPr wrap="square" rtlCol="0">
            <a:spAutoFit/>
          </a:bodyPr>
          <a:lstStyle/>
          <a:p>
            <a:r>
              <a:rPr lang="en-US" dirty="0">
                <a:solidFill>
                  <a:schemeClr val="bg1">
                    <a:lumMod val="50000"/>
                    <a:lumOff val="50000"/>
                  </a:schemeClr>
                </a:solidFill>
                <a:hlinkClick r:id="rId2" action="ppaction://hlinksldjump">
                  <a:extLst>
                    <a:ext uri="{A12FA001-AC4F-418D-AE19-62706E023703}">
                      <ahyp:hlinkClr xmlns:ahyp="http://schemas.microsoft.com/office/drawing/2018/hyperlinkcolor" val="tx"/>
                    </a:ext>
                  </a:extLst>
                </a:hlinkClick>
              </a:rPr>
              <a:t>Back to Table of Contents</a:t>
            </a:r>
            <a:endParaRPr lang="en-US" dirty="0">
              <a:solidFill>
                <a:schemeClr val="bg1">
                  <a:lumMod val="50000"/>
                  <a:lumOff val="50000"/>
                </a:schemeClr>
              </a:solidFill>
            </a:endParaRPr>
          </a:p>
        </p:txBody>
      </p:sp>
    </p:spTree>
    <p:extLst>
      <p:ext uri="{BB962C8B-B14F-4D97-AF65-F5344CB8AC3E}">
        <p14:creationId xmlns:p14="http://schemas.microsoft.com/office/powerpoint/2010/main" val="7159520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dirty="0"/>
              <a:t>Career Skills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a:xfrm>
            <a:off x="1141413" y="2024743"/>
            <a:ext cx="9905998" cy="3766457"/>
          </a:xfrm>
        </p:spPr>
        <p:txBody>
          <a:bodyPr>
            <a:normAutofit/>
          </a:bodyPr>
          <a:lstStyle/>
          <a:p>
            <a:pPr lvl="0"/>
            <a:r>
              <a:rPr lang="en-US" dirty="0"/>
              <a:t>I learned a lot about how the world works with the help of math.</a:t>
            </a:r>
          </a:p>
          <a:p>
            <a:pPr lvl="0"/>
            <a:r>
              <a:rPr lang="en-US" dirty="0"/>
              <a:t>I have learned patience and perseverance through this class. Some of the material in this class seemed to be way over my head, but with enough patience and practice I was able to get it. </a:t>
            </a:r>
          </a:p>
          <a:p>
            <a:pPr lvl="0"/>
            <a:r>
              <a:rPr lang="en-US" dirty="0"/>
              <a:t>I can apply these to my everyday life as well as any career I should choose.</a:t>
            </a:r>
          </a:p>
        </p:txBody>
      </p:sp>
      <p:sp>
        <p:nvSpPr>
          <p:cNvPr id="3" name="TextBox 2">
            <a:extLst>
              <a:ext uri="{FF2B5EF4-FFF2-40B4-BE49-F238E27FC236}">
                <a16:creationId xmlns:a16="http://schemas.microsoft.com/office/drawing/2014/main" id="{A1D0F5C2-CE06-6D4B-1FA0-3FFFF04DC576}"/>
              </a:ext>
            </a:extLst>
          </p:cNvPr>
          <p:cNvSpPr txBox="1"/>
          <p:nvPr/>
        </p:nvSpPr>
        <p:spPr>
          <a:xfrm>
            <a:off x="9055509" y="6368533"/>
            <a:ext cx="2757949" cy="369332"/>
          </a:xfrm>
          <a:prstGeom prst="rect">
            <a:avLst/>
          </a:prstGeom>
          <a:noFill/>
        </p:spPr>
        <p:txBody>
          <a:bodyPr wrap="square" rtlCol="0">
            <a:spAutoFit/>
          </a:bodyPr>
          <a:lstStyle/>
          <a:p>
            <a:r>
              <a:rPr lang="en-US" dirty="0">
                <a:solidFill>
                  <a:schemeClr val="bg1">
                    <a:lumMod val="50000"/>
                    <a:lumOff val="50000"/>
                  </a:schemeClr>
                </a:solidFill>
                <a:hlinkClick r:id="rId2" action="ppaction://hlinksldjump">
                  <a:extLst>
                    <a:ext uri="{A12FA001-AC4F-418D-AE19-62706E023703}">
                      <ahyp:hlinkClr xmlns:ahyp="http://schemas.microsoft.com/office/drawing/2018/hyperlinkcolor" val="tx"/>
                    </a:ext>
                  </a:extLst>
                </a:hlinkClick>
              </a:rPr>
              <a:t>Back to Table of Contents</a:t>
            </a:r>
            <a:endParaRPr lang="en-US" dirty="0">
              <a:solidFill>
                <a:schemeClr val="bg1">
                  <a:lumMod val="50000"/>
                  <a:lumOff val="50000"/>
                </a:schemeClr>
              </a:solidFill>
            </a:endParaRPr>
          </a:p>
        </p:txBody>
      </p:sp>
    </p:spTree>
    <p:extLst>
      <p:ext uri="{BB962C8B-B14F-4D97-AF65-F5344CB8AC3E}">
        <p14:creationId xmlns:p14="http://schemas.microsoft.com/office/powerpoint/2010/main" val="842882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830FD-9E85-2A90-C302-CDCEBBAB175F}"/>
              </a:ext>
            </a:extLst>
          </p:cNvPr>
          <p:cNvSpPr>
            <a:spLocks noGrp="1"/>
          </p:cNvSpPr>
          <p:nvPr>
            <p:ph type="title"/>
          </p:nvPr>
        </p:nvSpPr>
        <p:spPr/>
        <p:txBody>
          <a:bodyPr/>
          <a:lstStyle/>
          <a:p>
            <a:r>
              <a:rPr lang="en-US" dirty="0"/>
              <a:t>Project Introduction</a:t>
            </a:r>
          </a:p>
        </p:txBody>
      </p:sp>
      <p:sp>
        <p:nvSpPr>
          <p:cNvPr id="3" name="Content Placeholder 2">
            <a:extLst>
              <a:ext uri="{FF2B5EF4-FFF2-40B4-BE49-F238E27FC236}">
                <a16:creationId xmlns:a16="http://schemas.microsoft.com/office/drawing/2014/main" id="{6442417C-5E52-AB6D-8D1B-70839F3CA66E}"/>
              </a:ext>
            </a:extLst>
          </p:cNvPr>
          <p:cNvSpPr>
            <a:spLocks noGrp="1"/>
          </p:cNvSpPr>
          <p:nvPr>
            <p:ph idx="1"/>
          </p:nvPr>
        </p:nvSpPr>
        <p:spPr>
          <a:xfrm>
            <a:off x="913795" y="1695126"/>
            <a:ext cx="10353762" cy="4058751"/>
          </a:xfrm>
        </p:spPr>
        <p:txBody>
          <a:bodyPr/>
          <a:lstStyle/>
          <a:p>
            <a:r>
              <a:rPr lang="en-US" dirty="0"/>
              <a:t>In this section, I have included the inventory of parts and software. For easy identification I have included a photograph of the inventory with corresponding text labels.</a:t>
            </a:r>
          </a:p>
        </p:txBody>
      </p:sp>
      <p:sp>
        <p:nvSpPr>
          <p:cNvPr id="5" name="Content Placeholder 2">
            <a:extLst>
              <a:ext uri="{FF2B5EF4-FFF2-40B4-BE49-F238E27FC236}">
                <a16:creationId xmlns:a16="http://schemas.microsoft.com/office/drawing/2014/main" id="{FCA30B6F-1E1A-C3CF-7F7C-14648B12A4BA}"/>
              </a:ext>
            </a:extLst>
          </p:cNvPr>
          <p:cNvSpPr txBox="1">
            <a:spLocks/>
          </p:cNvSpPr>
          <p:nvPr/>
        </p:nvSpPr>
        <p:spPr>
          <a:xfrm>
            <a:off x="913796" y="2614127"/>
            <a:ext cx="4376662" cy="2893444"/>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US" dirty="0"/>
              <a:t>Projects 1, 2, and 3 use the same project inventory, software, and project setup.</a:t>
            </a:r>
          </a:p>
          <a:p>
            <a:r>
              <a:rPr lang="en-US" dirty="0"/>
              <a:t>Project 4 has a few different parts, but the software is the same</a:t>
            </a:r>
          </a:p>
          <a:p>
            <a:r>
              <a:rPr lang="en-US" dirty="0"/>
              <a:t>Project 5 uses an entirely different microprocessor than the previous projects</a:t>
            </a:r>
          </a:p>
        </p:txBody>
      </p:sp>
      <p:graphicFrame>
        <p:nvGraphicFramePr>
          <p:cNvPr id="6" name="Table 6">
            <a:extLst>
              <a:ext uri="{FF2B5EF4-FFF2-40B4-BE49-F238E27FC236}">
                <a16:creationId xmlns:a16="http://schemas.microsoft.com/office/drawing/2014/main" id="{96F900A0-EE96-7507-4558-BBEE60D12617}"/>
              </a:ext>
            </a:extLst>
          </p:cNvPr>
          <p:cNvGraphicFramePr>
            <a:graphicFrameLocks noGrp="1"/>
          </p:cNvGraphicFramePr>
          <p:nvPr>
            <p:extLst>
              <p:ext uri="{D42A27DB-BD31-4B8C-83A1-F6EECF244321}">
                <p14:modId xmlns:p14="http://schemas.microsoft.com/office/powerpoint/2010/main" val="1692854987"/>
              </p:ext>
            </p:extLst>
          </p:nvPr>
        </p:nvGraphicFramePr>
        <p:xfrm>
          <a:off x="6901543" y="2614127"/>
          <a:ext cx="4366014" cy="2194560"/>
        </p:xfrm>
        <a:graphic>
          <a:graphicData uri="http://schemas.openxmlformats.org/drawingml/2006/table">
            <a:tbl>
              <a:tblPr firstRow="1" bandRow="1">
                <a:tableStyleId>{5C22544A-7EE6-4342-B048-85BDC9FD1C3A}</a:tableStyleId>
              </a:tblPr>
              <a:tblGrid>
                <a:gridCol w="2183007">
                  <a:extLst>
                    <a:ext uri="{9D8B030D-6E8A-4147-A177-3AD203B41FA5}">
                      <a16:colId xmlns:a16="http://schemas.microsoft.com/office/drawing/2014/main" val="3709674635"/>
                    </a:ext>
                  </a:extLst>
                </a:gridCol>
                <a:gridCol w="2183007">
                  <a:extLst>
                    <a:ext uri="{9D8B030D-6E8A-4147-A177-3AD203B41FA5}">
                      <a16:colId xmlns:a16="http://schemas.microsoft.com/office/drawing/2014/main" val="3746171650"/>
                    </a:ext>
                  </a:extLst>
                </a:gridCol>
              </a:tblGrid>
              <a:tr h="159822">
                <a:tc gridSpan="2">
                  <a:txBody>
                    <a:bodyPr/>
                    <a:lstStyle/>
                    <a:p>
                      <a:pPr algn="ctr"/>
                      <a:r>
                        <a:rPr lang="en-US" sz="1200" dirty="0"/>
                        <a:t>Course Inventory</a:t>
                      </a:r>
                    </a:p>
                  </a:txBody>
                  <a:tcPr/>
                </a:tc>
                <a:tc hMerge="1">
                  <a:txBody>
                    <a:bodyPr/>
                    <a:lstStyle/>
                    <a:p>
                      <a:endParaRPr lang="en-US"/>
                    </a:p>
                  </a:txBody>
                  <a:tcPr/>
                </a:tc>
                <a:extLst>
                  <a:ext uri="{0D108BD9-81ED-4DB2-BD59-A6C34878D82A}">
                    <a16:rowId xmlns:a16="http://schemas.microsoft.com/office/drawing/2014/main" val="110973615"/>
                  </a:ext>
                </a:extLst>
              </a:tr>
              <a:tr h="0">
                <a:tc>
                  <a:txBody>
                    <a:bodyPr/>
                    <a:lstStyle/>
                    <a:p>
                      <a:r>
                        <a:rPr lang="en-US" sz="1200" dirty="0"/>
                        <a:t>Arduino Mega 2560</a:t>
                      </a:r>
                    </a:p>
                  </a:txBody>
                  <a:tcPr/>
                </a:tc>
                <a:tc>
                  <a:txBody>
                    <a:bodyPr/>
                    <a:lstStyle/>
                    <a:p>
                      <a:pPr algn="r"/>
                      <a:r>
                        <a:rPr lang="en-US" sz="1200" dirty="0"/>
                        <a:t>ESP32</a:t>
                      </a:r>
                    </a:p>
                  </a:txBody>
                  <a:tcPr/>
                </a:tc>
                <a:extLst>
                  <a:ext uri="{0D108BD9-81ED-4DB2-BD59-A6C34878D82A}">
                    <a16:rowId xmlns:a16="http://schemas.microsoft.com/office/drawing/2014/main" val="1482380638"/>
                  </a:ext>
                </a:extLst>
              </a:tr>
              <a:tr h="246604">
                <a:tc>
                  <a:txBody>
                    <a:bodyPr/>
                    <a:lstStyle/>
                    <a:p>
                      <a:r>
                        <a:rPr lang="en-US" sz="1200" dirty="0"/>
                        <a:t>Male-to-Male Wires</a:t>
                      </a:r>
                    </a:p>
                  </a:txBody>
                  <a:tcPr/>
                </a:tc>
                <a:tc>
                  <a:txBody>
                    <a:bodyPr/>
                    <a:lstStyle/>
                    <a:p>
                      <a:pPr algn="r"/>
                      <a:r>
                        <a:rPr lang="en-US" sz="1200" dirty="0"/>
                        <a:t>Male-To-Female Wires</a:t>
                      </a:r>
                    </a:p>
                  </a:txBody>
                  <a:tcPr/>
                </a:tc>
                <a:extLst>
                  <a:ext uri="{0D108BD9-81ED-4DB2-BD59-A6C34878D82A}">
                    <a16:rowId xmlns:a16="http://schemas.microsoft.com/office/drawing/2014/main" val="1045123506"/>
                  </a:ext>
                </a:extLst>
              </a:tr>
              <a:tr h="218888">
                <a:tc>
                  <a:txBody>
                    <a:bodyPr/>
                    <a:lstStyle/>
                    <a:p>
                      <a:r>
                        <a:rPr lang="en-US" sz="1200" dirty="0"/>
                        <a:t>USB-A to USB-B Cable</a:t>
                      </a:r>
                    </a:p>
                  </a:txBody>
                  <a:tcPr/>
                </a:tc>
                <a:tc>
                  <a:txBody>
                    <a:bodyPr/>
                    <a:lstStyle/>
                    <a:p>
                      <a:pPr algn="r"/>
                      <a:r>
                        <a:rPr lang="en-US" sz="1200" dirty="0"/>
                        <a:t>USB-A to USB-Mini-A Cable</a:t>
                      </a:r>
                    </a:p>
                  </a:txBody>
                  <a:tcPr/>
                </a:tc>
                <a:extLst>
                  <a:ext uri="{0D108BD9-81ED-4DB2-BD59-A6C34878D82A}">
                    <a16:rowId xmlns:a16="http://schemas.microsoft.com/office/drawing/2014/main" val="1747965735"/>
                  </a:ext>
                </a:extLst>
              </a:tr>
              <a:tr h="191171">
                <a:tc>
                  <a:txBody>
                    <a:bodyPr/>
                    <a:lstStyle/>
                    <a:p>
                      <a:r>
                        <a:rPr lang="en-US" sz="1200" dirty="0"/>
                        <a:t>Ultrasonic Sensor (HC-SR04)</a:t>
                      </a:r>
                    </a:p>
                  </a:txBody>
                  <a:tcPr/>
                </a:tc>
                <a:tc>
                  <a:txBody>
                    <a:bodyPr/>
                    <a:lstStyle/>
                    <a:p>
                      <a:pPr algn="r"/>
                      <a:r>
                        <a:rPr lang="en-US" sz="1200" dirty="0"/>
                        <a:t>Rotary Encoder (KY-040)</a:t>
                      </a:r>
                    </a:p>
                  </a:txBody>
                  <a:tcPr/>
                </a:tc>
                <a:extLst>
                  <a:ext uri="{0D108BD9-81ED-4DB2-BD59-A6C34878D82A}">
                    <a16:rowId xmlns:a16="http://schemas.microsoft.com/office/drawing/2014/main" val="2106996770"/>
                  </a:ext>
                </a:extLst>
              </a:tr>
              <a:tr h="163455">
                <a:tc>
                  <a:txBody>
                    <a:bodyPr/>
                    <a:lstStyle/>
                    <a:p>
                      <a:r>
                        <a:rPr lang="en-US" sz="1200" dirty="0"/>
                        <a:t>Breadboard</a:t>
                      </a:r>
                    </a:p>
                  </a:txBody>
                  <a:tcPr/>
                </a:tc>
                <a:tc>
                  <a:txBody>
                    <a:bodyPr/>
                    <a:lstStyle/>
                    <a:p>
                      <a:pPr algn="r"/>
                      <a:r>
                        <a:rPr lang="en-US" sz="1200" dirty="0"/>
                        <a:t>Ruler / Tape Measurer</a:t>
                      </a:r>
                    </a:p>
                  </a:txBody>
                  <a:tcPr/>
                </a:tc>
                <a:extLst>
                  <a:ext uri="{0D108BD9-81ED-4DB2-BD59-A6C34878D82A}">
                    <a16:rowId xmlns:a16="http://schemas.microsoft.com/office/drawing/2014/main" val="1160606462"/>
                  </a:ext>
                </a:extLst>
              </a:tr>
              <a:tr h="135739">
                <a:tc>
                  <a:txBody>
                    <a:bodyPr/>
                    <a:lstStyle/>
                    <a:p>
                      <a:r>
                        <a:rPr lang="en-US" sz="1200" dirty="0"/>
                        <a:t>Object to Experience Free-Fall</a:t>
                      </a:r>
                    </a:p>
                  </a:txBody>
                  <a:tcPr/>
                </a:tc>
                <a:tc>
                  <a:txBody>
                    <a:bodyPr/>
                    <a:lstStyle/>
                    <a:p>
                      <a:pPr algn="r"/>
                      <a:r>
                        <a:rPr lang="en-US" sz="1200" dirty="0"/>
                        <a:t>Object for Rotary Encoder</a:t>
                      </a:r>
                    </a:p>
                  </a:txBody>
                  <a:tcPr/>
                </a:tc>
                <a:extLst>
                  <a:ext uri="{0D108BD9-81ED-4DB2-BD59-A6C34878D82A}">
                    <a16:rowId xmlns:a16="http://schemas.microsoft.com/office/drawing/2014/main" val="1402267883"/>
                  </a:ext>
                </a:extLst>
              </a:tr>
              <a:tr h="0">
                <a:tc>
                  <a:txBody>
                    <a:bodyPr/>
                    <a:lstStyle/>
                    <a:p>
                      <a:r>
                        <a:rPr lang="en-US" sz="1200" dirty="0"/>
                        <a:t>Magnet</a:t>
                      </a:r>
                    </a:p>
                  </a:txBody>
                  <a:tcPr/>
                </a:tc>
                <a:tc>
                  <a:txBody>
                    <a:bodyPr/>
                    <a:lstStyle/>
                    <a:p>
                      <a:endParaRPr lang="en-US" sz="1200" dirty="0"/>
                    </a:p>
                  </a:txBody>
                  <a:tcPr/>
                </a:tc>
                <a:extLst>
                  <a:ext uri="{0D108BD9-81ED-4DB2-BD59-A6C34878D82A}">
                    <a16:rowId xmlns:a16="http://schemas.microsoft.com/office/drawing/2014/main" val="3611119084"/>
                  </a:ext>
                </a:extLst>
              </a:tr>
            </a:tbl>
          </a:graphicData>
        </a:graphic>
      </p:graphicFrame>
      <p:graphicFrame>
        <p:nvGraphicFramePr>
          <p:cNvPr id="7" name="Table 6">
            <a:extLst>
              <a:ext uri="{FF2B5EF4-FFF2-40B4-BE49-F238E27FC236}">
                <a16:creationId xmlns:a16="http://schemas.microsoft.com/office/drawing/2014/main" id="{F31D3B06-5D11-A82F-4B02-5CB881D91984}"/>
              </a:ext>
            </a:extLst>
          </p:cNvPr>
          <p:cNvGraphicFramePr>
            <a:graphicFrameLocks noGrp="1"/>
          </p:cNvGraphicFramePr>
          <p:nvPr>
            <p:extLst>
              <p:ext uri="{D42A27DB-BD31-4B8C-83A1-F6EECF244321}">
                <p14:modId xmlns:p14="http://schemas.microsoft.com/office/powerpoint/2010/main" val="2126525646"/>
              </p:ext>
            </p:extLst>
          </p:nvPr>
        </p:nvGraphicFramePr>
        <p:xfrm>
          <a:off x="6901543" y="4903860"/>
          <a:ext cx="4366014" cy="603711"/>
        </p:xfrm>
        <a:graphic>
          <a:graphicData uri="http://schemas.openxmlformats.org/drawingml/2006/table">
            <a:tbl>
              <a:tblPr firstRow="1" bandRow="1">
                <a:tableStyleId>{5C22544A-7EE6-4342-B048-85BDC9FD1C3A}</a:tableStyleId>
              </a:tblPr>
              <a:tblGrid>
                <a:gridCol w="2183007">
                  <a:extLst>
                    <a:ext uri="{9D8B030D-6E8A-4147-A177-3AD203B41FA5}">
                      <a16:colId xmlns:a16="http://schemas.microsoft.com/office/drawing/2014/main" val="3709674635"/>
                    </a:ext>
                  </a:extLst>
                </a:gridCol>
                <a:gridCol w="2183007">
                  <a:extLst>
                    <a:ext uri="{9D8B030D-6E8A-4147-A177-3AD203B41FA5}">
                      <a16:colId xmlns:a16="http://schemas.microsoft.com/office/drawing/2014/main" val="359606483"/>
                    </a:ext>
                  </a:extLst>
                </a:gridCol>
              </a:tblGrid>
              <a:tr h="0">
                <a:tc gridSpan="2">
                  <a:txBody>
                    <a:bodyPr/>
                    <a:lstStyle/>
                    <a:p>
                      <a:pPr algn="ctr"/>
                      <a:r>
                        <a:rPr lang="en-US" sz="1200" dirty="0"/>
                        <a:t>Course Software</a:t>
                      </a:r>
                    </a:p>
                  </a:txBody>
                  <a:tcPr/>
                </a:tc>
                <a:tc hMerge="1">
                  <a:txBody>
                    <a:bodyPr/>
                    <a:lstStyle/>
                    <a:p>
                      <a:endParaRPr lang="en-US"/>
                    </a:p>
                  </a:txBody>
                  <a:tcPr/>
                </a:tc>
                <a:extLst>
                  <a:ext uri="{0D108BD9-81ED-4DB2-BD59-A6C34878D82A}">
                    <a16:rowId xmlns:a16="http://schemas.microsoft.com/office/drawing/2014/main" val="110973615"/>
                  </a:ext>
                </a:extLst>
              </a:tr>
              <a:tr h="329391">
                <a:tc>
                  <a:txBody>
                    <a:bodyPr/>
                    <a:lstStyle/>
                    <a:p>
                      <a:r>
                        <a:rPr lang="en-US" sz="1200" dirty="0"/>
                        <a:t>Arduino IDE V. 1.18</a:t>
                      </a:r>
                    </a:p>
                  </a:txBody>
                  <a:tcPr/>
                </a:tc>
                <a:tc>
                  <a:txBody>
                    <a:bodyPr/>
                    <a:lstStyle/>
                    <a:p>
                      <a:pPr algn="r"/>
                      <a:r>
                        <a:rPr lang="en-US" sz="1200" dirty="0"/>
                        <a:t>Microsoft Excel</a:t>
                      </a:r>
                    </a:p>
                  </a:txBody>
                  <a:tcPr/>
                </a:tc>
                <a:extLst>
                  <a:ext uri="{0D108BD9-81ED-4DB2-BD59-A6C34878D82A}">
                    <a16:rowId xmlns:a16="http://schemas.microsoft.com/office/drawing/2014/main" val="1482380638"/>
                  </a:ext>
                </a:extLst>
              </a:tr>
            </a:tbl>
          </a:graphicData>
        </a:graphic>
      </p:graphicFrame>
    </p:spTree>
    <p:extLst>
      <p:ext uri="{BB962C8B-B14F-4D97-AF65-F5344CB8AC3E}">
        <p14:creationId xmlns:p14="http://schemas.microsoft.com/office/powerpoint/2010/main" val="767764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dirty="0"/>
              <a:t>Conclusions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a:xfrm>
            <a:off x="1141413" y="2024743"/>
            <a:ext cx="9905998" cy="3766457"/>
          </a:xfrm>
        </p:spPr>
        <p:txBody>
          <a:bodyPr>
            <a:normAutofit/>
          </a:bodyPr>
          <a:lstStyle/>
          <a:p>
            <a:pPr lvl="0"/>
            <a:r>
              <a:rPr lang="en-US" dirty="0"/>
              <a:t>I enjoyed learning how physics is all around us, everyday, all the time. Before this class, just setting at my desk, I never thought about how physics was actively participating. From the energy powering my personal computer, to gravity keeping everything on my desk and the lightbulb in the lamp, physics is everywhere!</a:t>
            </a:r>
          </a:p>
          <a:p>
            <a:pPr lvl="0"/>
            <a:endParaRPr lang="en-US" dirty="0"/>
          </a:p>
          <a:p>
            <a:pPr lvl="0"/>
            <a:endParaRPr lang="en-US" dirty="0"/>
          </a:p>
          <a:p>
            <a:pPr lvl="0"/>
            <a:endParaRPr lang="en-US" dirty="0"/>
          </a:p>
          <a:p>
            <a:pPr lvl="0" algn="r">
              <a:buFont typeface="Wingdings" panose="05000000000000000000" pitchFamily="2" charset="2"/>
              <a:buChar char="Ø"/>
            </a:pPr>
            <a:r>
              <a:rPr lang="en-US"/>
              <a:t> Nick Alle</a:t>
            </a:r>
            <a:r>
              <a:rPr lang="en-US" dirty="0"/>
              <a:t>n</a:t>
            </a:r>
            <a:endParaRPr lang="en-US"/>
          </a:p>
        </p:txBody>
      </p:sp>
      <p:sp>
        <p:nvSpPr>
          <p:cNvPr id="3" name="TextBox 2">
            <a:extLst>
              <a:ext uri="{FF2B5EF4-FFF2-40B4-BE49-F238E27FC236}">
                <a16:creationId xmlns:a16="http://schemas.microsoft.com/office/drawing/2014/main" id="{1BEEC716-D80B-FB4D-0117-EE4B3F61F080}"/>
              </a:ext>
            </a:extLst>
          </p:cNvPr>
          <p:cNvSpPr txBox="1"/>
          <p:nvPr/>
        </p:nvSpPr>
        <p:spPr>
          <a:xfrm>
            <a:off x="9055509" y="6368533"/>
            <a:ext cx="2757949" cy="369332"/>
          </a:xfrm>
          <a:prstGeom prst="rect">
            <a:avLst/>
          </a:prstGeom>
          <a:noFill/>
        </p:spPr>
        <p:txBody>
          <a:bodyPr wrap="square" rtlCol="0">
            <a:spAutoFit/>
          </a:bodyPr>
          <a:lstStyle/>
          <a:p>
            <a:r>
              <a:rPr lang="en-US" dirty="0">
                <a:solidFill>
                  <a:schemeClr val="bg1">
                    <a:lumMod val="50000"/>
                    <a:lumOff val="50000"/>
                  </a:schemeClr>
                </a:solidFill>
                <a:hlinkClick r:id="rId2" action="ppaction://hlinksldjump">
                  <a:extLst>
                    <a:ext uri="{A12FA001-AC4F-418D-AE19-62706E023703}">
                      <ahyp:hlinkClr xmlns:ahyp="http://schemas.microsoft.com/office/drawing/2018/hyperlinkcolor" val="tx"/>
                    </a:ext>
                  </a:extLst>
                </a:hlinkClick>
              </a:rPr>
              <a:t>Back to Table of Contents</a:t>
            </a:r>
            <a:endParaRPr lang="en-US" dirty="0">
              <a:solidFill>
                <a:schemeClr val="bg1">
                  <a:lumMod val="50000"/>
                  <a:lumOff val="50000"/>
                </a:schemeClr>
              </a:solidFill>
            </a:endParaRPr>
          </a:p>
        </p:txBody>
      </p:sp>
    </p:spTree>
    <p:extLst>
      <p:ext uri="{BB962C8B-B14F-4D97-AF65-F5344CB8AC3E}">
        <p14:creationId xmlns:p14="http://schemas.microsoft.com/office/powerpoint/2010/main" val="565118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2641" y="429988"/>
            <a:ext cx="10656684" cy="692673"/>
          </a:xfrm>
        </p:spPr>
        <p:txBody>
          <a:bodyPr>
            <a:normAutofit fontScale="90000"/>
          </a:bodyPr>
          <a:lstStyle/>
          <a:p>
            <a:r>
              <a:rPr lang="en-US" sz="4400" dirty="0"/>
              <a:t>Projects 1, 2, &amp; 3 - Materials List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a:xfrm>
            <a:off x="8313120" y="2151597"/>
            <a:ext cx="3855123" cy="3777622"/>
          </a:xfrm>
        </p:spPr>
        <p:txBody>
          <a:bodyPr>
            <a:normAutofit/>
          </a:bodyPr>
          <a:lstStyle/>
          <a:p>
            <a:pPr marL="285750" lvl="0" indent="-285750">
              <a:buFont typeface="Arial" panose="020B0604020202020204" pitchFamily="34" charset="0"/>
              <a:buChar char="•"/>
            </a:pPr>
            <a:r>
              <a:rPr lang="en-US" dirty="0"/>
              <a:t>Arduino Mega 2560</a:t>
            </a:r>
          </a:p>
          <a:p>
            <a:pPr marL="285750" lvl="0" indent="-285750">
              <a:buFont typeface="Arial" panose="020B0604020202020204" pitchFamily="34" charset="0"/>
              <a:buChar char="•"/>
            </a:pPr>
            <a:r>
              <a:rPr lang="en-US" dirty="0"/>
              <a:t>Male to Male Wires</a:t>
            </a:r>
          </a:p>
          <a:p>
            <a:pPr marL="285750" lvl="0" indent="-285750">
              <a:buFont typeface="Arial" panose="020B0604020202020204" pitchFamily="34" charset="0"/>
              <a:buChar char="•"/>
            </a:pPr>
            <a:r>
              <a:rPr lang="en-US" dirty="0"/>
              <a:t>Ultrasonic sensor HC-SR04</a:t>
            </a:r>
          </a:p>
          <a:p>
            <a:pPr marL="285750" lvl="0" indent="-285750">
              <a:buFont typeface="Arial" panose="020B0604020202020204" pitchFamily="34" charset="0"/>
              <a:buChar char="•"/>
            </a:pPr>
            <a:r>
              <a:rPr lang="en-US" dirty="0"/>
              <a:t>USB cable to connect Arduino</a:t>
            </a:r>
          </a:p>
          <a:p>
            <a:pPr marL="285750" lvl="0" indent="-285750">
              <a:buFont typeface="Arial" panose="020B0604020202020204" pitchFamily="34" charset="0"/>
              <a:buChar char="•"/>
            </a:pPr>
            <a:r>
              <a:rPr lang="en-US" dirty="0"/>
              <a:t>Breadboard</a:t>
            </a:r>
          </a:p>
          <a:p>
            <a:pPr marL="285750" indent="-285750">
              <a:buFont typeface="Arial" panose="020B0604020202020204" pitchFamily="34" charset="0"/>
              <a:buChar char="•"/>
            </a:pPr>
            <a:r>
              <a:rPr lang="en-US" dirty="0"/>
              <a:t>Object to act as obstacle and/or undergo free-fall </a:t>
            </a:r>
          </a:p>
          <a:p>
            <a:pPr marL="285750" lvl="0" indent="-285750">
              <a:buFont typeface="Arial" panose="020B0604020202020204" pitchFamily="34" charset="0"/>
              <a:buChar char="•"/>
            </a:pPr>
            <a:r>
              <a:rPr lang="en-US" dirty="0"/>
              <a:t>Ruler or tape measurer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4" name="Picture 3" descr="A picture containing diagram&#10;&#10;Description automatically generated">
            <a:extLst>
              <a:ext uri="{FF2B5EF4-FFF2-40B4-BE49-F238E27FC236}">
                <a16:creationId xmlns:a16="http://schemas.microsoft.com/office/drawing/2014/main" id="{F0A16637-C37E-EA08-47E5-0375458AA1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718" y="1316783"/>
            <a:ext cx="5812325" cy="5256068"/>
          </a:xfrm>
          <a:prstGeom prst="rect">
            <a:avLst/>
          </a:prstGeom>
        </p:spPr>
      </p:pic>
      <p:cxnSp>
        <p:nvCxnSpPr>
          <p:cNvPr id="6" name="Straight Arrow Connector 5">
            <a:extLst>
              <a:ext uri="{FF2B5EF4-FFF2-40B4-BE49-F238E27FC236}">
                <a16:creationId xmlns:a16="http://schemas.microsoft.com/office/drawing/2014/main" id="{249F64C4-B184-3092-EC13-A84DAE9584B7}"/>
              </a:ext>
            </a:extLst>
          </p:cNvPr>
          <p:cNvCxnSpPr>
            <a:cxnSpLocks/>
          </p:cNvCxnSpPr>
          <p:nvPr/>
        </p:nvCxnSpPr>
        <p:spPr>
          <a:xfrm flipH="1">
            <a:off x="5309118" y="2332425"/>
            <a:ext cx="3108960" cy="20736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a:extLst>
              <a:ext uri="{FF2B5EF4-FFF2-40B4-BE49-F238E27FC236}">
                <a16:creationId xmlns:a16="http://schemas.microsoft.com/office/drawing/2014/main" id="{C38028DB-A26C-7F5A-6668-018207474123}"/>
              </a:ext>
            </a:extLst>
          </p:cNvPr>
          <p:cNvCxnSpPr>
            <a:cxnSpLocks/>
          </p:cNvCxnSpPr>
          <p:nvPr/>
        </p:nvCxnSpPr>
        <p:spPr>
          <a:xfrm flipH="1">
            <a:off x="3638939" y="3174274"/>
            <a:ext cx="4779139" cy="86613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a:extLst>
              <a:ext uri="{FF2B5EF4-FFF2-40B4-BE49-F238E27FC236}">
                <a16:creationId xmlns:a16="http://schemas.microsoft.com/office/drawing/2014/main" id="{E1DC7F16-9DCE-AEFB-086F-D200673EA3E7}"/>
              </a:ext>
            </a:extLst>
          </p:cNvPr>
          <p:cNvCxnSpPr>
            <a:cxnSpLocks/>
          </p:cNvCxnSpPr>
          <p:nvPr/>
        </p:nvCxnSpPr>
        <p:spPr>
          <a:xfrm flipH="1">
            <a:off x="2239347" y="2720621"/>
            <a:ext cx="6178731" cy="60098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a:extLst>
              <a:ext uri="{FF2B5EF4-FFF2-40B4-BE49-F238E27FC236}">
                <a16:creationId xmlns:a16="http://schemas.microsoft.com/office/drawing/2014/main" id="{11AE627D-7610-0CDF-1D22-5A7A9ADAE509}"/>
              </a:ext>
            </a:extLst>
          </p:cNvPr>
          <p:cNvCxnSpPr>
            <a:cxnSpLocks/>
          </p:cNvCxnSpPr>
          <p:nvPr/>
        </p:nvCxnSpPr>
        <p:spPr>
          <a:xfrm flipH="1">
            <a:off x="2696547" y="3683726"/>
            <a:ext cx="5721531" cy="78801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id="{3359128D-25D4-C6F0-40F0-8334851C5412}"/>
              </a:ext>
            </a:extLst>
          </p:cNvPr>
          <p:cNvCxnSpPr>
            <a:cxnSpLocks/>
          </p:cNvCxnSpPr>
          <p:nvPr/>
        </p:nvCxnSpPr>
        <p:spPr>
          <a:xfrm flipH="1">
            <a:off x="5146766" y="4180114"/>
            <a:ext cx="3271312" cy="13809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a:extLst>
              <a:ext uri="{FF2B5EF4-FFF2-40B4-BE49-F238E27FC236}">
                <a16:creationId xmlns:a16="http://schemas.microsoft.com/office/drawing/2014/main" id="{9CF9EAE4-DBC7-0A12-69EC-EF8C43910689}"/>
              </a:ext>
            </a:extLst>
          </p:cNvPr>
          <p:cNvCxnSpPr>
            <a:cxnSpLocks/>
          </p:cNvCxnSpPr>
          <p:nvPr/>
        </p:nvCxnSpPr>
        <p:spPr>
          <a:xfrm flipH="1">
            <a:off x="6230983" y="4611189"/>
            <a:ext cx="2187095"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a:extLst>
              <a:ext uri="{FF2B5EF4-FFF2-40B4-BE49-F238E27FC236}">
                <a16:creationId xmlns:a16="http://schemas.microsoft.com/office/drawing/2014/main" id="{4E8E44E5-B606-6DFF-7567-0E69E4E8FA40}"/>
              </a:ext>
            </a:extLst>
          </p:cNvPr>
          <p:cNvCxnSpPr>
            <a:cxnSpLocks/>
          </p:cNvCxnSpPr>
          <p:nvPr/>
        </p:nvCxnSpPr>
        <p:spPr>
          <a:xfrm flipH="1">
            <a:off x="6344816" y="5355771"/>
            <a:ext cx="2073262" cy="33351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938878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a:xfrm>
            <a:off x="8332238" y="2138903"/>
            <a:ext cx="3853510" cy="3777622"/>
          </a:xfrm>
        </p:spPr>
        <p:txBody>
          <a:bodyPr>
            <a:normAutofit/>
          </a:bodyPr>
          <a:lstStyle/>
          <a:p>
            <a:pPr marL="285750" lvl="0" indent="-285750">
              <a:buFont typeface="Arial" panose="020B0604020202020204" pitchFamily="34" charset="0"/>
              <a:buChar char="•"/>
            </a:pPr>
            <a:r>
              <a:rPr lang="en-US" dirty="0"/>
              <a:t>Arduino Mega 2560</a:t>
            </a:r>
          </a:p>
          <a:p>
            <a:pPr marL="285750" lvl="0" indent="-285750">
              <a:buFont typeface="Arial" panose="020B0604020202020204" pitchFamily="34" charset="0"/>
              <a:buChar char="•"/>
            </a:pPr>
            <a:r>
              <a:rPr lang="en-US" dirty="0"/>
              <a:t>USB cable to connect Arduino</a:t>
            </a:r>
          </a:p>
          <a:p>
            <a:pPr marL="285750" lvl="0" indent="-285750">
              <a:buFont typeface="Arial" panose="020B0604020202020204" pitchFamily="34" charset="0"/>
              <a:buChar char="•"/>
            </a:pPr>
            <a:r>
              <a:rPr lang="en-US" dirty="0"/>
              <a:t>Male to Female Wires</a:t>
            </a:r>
          </a:p>
          <a:p>
            <a:pPr marL="285750" indent="-285750">
              <a:buFont typeface="Arial" panose="020B0604020202020204" pitchFamily="34" charset="0"/>
              <a:buChar char="•"/>
            </a:pPr>
            <a:r>
              <a:rPr lang="en-US" dirty="0"/>
              <a:t>Rotary Encoder Part KY-040</a:t>
            </a:r>
          </a:p>
          <a:p>
            <a:pPr marL="285750" lvl="0" indent="-285750">
              <a:buFont typeface="Arial" panose="020B0604020202020204" pitchFamily="34" charset="0"/>
              <a:buChar char="•"/>
            </a:pPr>
            <a:r>
              <a:rPr lang="en-US" dirty="0"/>
              <a:t>Object to attach onto rotary encoder </a:t>
            </a:r>
          </a:p>
          <a:p>
            <a:pPr marL="285750" lvl="0" indent="-285750">
              <a:buFont typeface="Arial" panose="020B0604020202020204" pitchFamily="34" charset="0"/>
              <a:buChar char="•"/>
            </a:pPr>
            <a:r>
              <a:rPr lang="en-US" dirty="0"/>
              <a:t>Ruler or tape measurer </a:t>
            </a:r>
          </a:p>
        </p:txBody>
      </p:sp>
      <p:pic>
        <p:nvPicPr>
          <p:cNvPr id="9" name="Picture 8" descr="Diagram&#10;&#10;Description automatically generated">
            <a:extLst>
              <a:ext uri="{FF2B5EF4-FFF2-40B4-BE49-F238E27FC236}">
                <a16:creationId xmlns:a16="http://schemas.microsoft.com/office/drawing/2014/main" id="{C27758AB-1696-603A-D9BE-B9305444E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407" y="1372952"/>
            <a:ext cx="5955493" cy="5315743"/>
          </a:xfrm>
          <a:prstGeom prst="rect">
            <a:avLst/>
          </a:prstGeom>
        </p:spPr>
      </p:pic>
      <p:cxnSp>
        <p:nvCxnSpPr>
          <p:cNvPr id="11" name="Straight Arrow Connector 10">
            <a:extLst>
              <a:ext uri="{FF2B5EF4-FFF2-40B4-BE49-F238E27FC236}">
                <a16:creationId xmlns:a16="http://schemas.microsoft.com/office/drawing/2014/main" id="{2FE2D140-444F-FF45-C530-0F80D12C968A}"/>
              </a:ext>
            </a:extLst>
          </p:cNvPr>
          <p:cNvCxnSpPr>
            <a:cxnSpLocks/>
          </p:cNvCxnSpPr>
          <p:nvPr/>
        </p:nvCxnSpPr>
        <p:spPr>
          <a:xfrm flipH="1">
            <a:off x="6680718" y="2332653"/>
            <a:ext cx="1763486" cy="16795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2" name="Straight Arrow Connector 11">
            <a:extLst>
              <a:ext uri="{FF2B5EF4-FFF2-40B4-BE49-F238E27FC236}">
                <a16:creationId xmlns:a16="http://schemas.microsoft.com/office/drawing/2014/main" id="{AB05A295-36DC-4E6A-C516-A0ACACE26375}"/>
              </a:ext>
            </a:extLst>
          </p:cNvPr>
          <p:cNvCxnSpPr>
            <a:cxnSpLocks/>
          </p:cNvCxnSpPr>
          <p:nvPr/>
        </p:nvCxnSpPr>
        <p:spPr>
          <a:xfrm flipH="1">
            <a:off x="1922106" y="2821577"/>
            <a:ext cx="6522098" cy="142696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3" name="Straight Arrow Connector 12">
            <a:extLst>
              <a:ext uri="{FF2B5EF4-FFF2-40B4-BE49-F238E27FC236}">
                <a16:creationId xmlns:a16="http://schemas.microsoft.com/office/drawing/2014/main" id="{5280FE14-AB40-2EA6-7CB6-6FFE0F17B318}"/>
              </a:ext>
            </a:extLst>
          </p:cNvPr>
          <p:cNvCxnSpPr>
            <a:cxnSpLocks/>
          </p:cNvCxnSpPr>
          <p:nvPr/>
        </p:nvCxnSpPr>
        <p:spPr>
          <a:xfrm flipH="1">
            <a:off x="3956180" y="3252651"/>
            <a:ext cx="4488024" cy="778173"/>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4" name="Straight Arrow Connector 13">
            <a:extLst>
              <a:ext uri="{FF2B5EF4-FFF2-40B4-BE49-F238E27FC236}">
                <a16:creationId xmlns:a16="http://schemas.microsoft.com/office/drawing/2014/main" id="{9914532B-4884-371D-2DE4-8694E6361A47}"/>
              </a:ext>
            </a:extLst>
          </p:cNvPr>
          <p:cNvCxnSpPr>
            <a:cxnSpLocks/>
          </p:cNvCxnSpPr>
          <p:nvPr/>
        </p:nvCxnSpPr>
        <p:spPr>
          <a:xfrm flipH="1">
            <a:off x="4739951" y="3670663"/>
            <a:ext cx="3704253" cy="577876"/>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5" name="Straight Arrow Connector 14">
            <a:extLst>
              <a:ext uri="{FF2B5EF4-FFF2-40B4-BE49-F238E27FC236}">
                <a16:creationId xmlns:a16="http://schemas.microsoft.com/office/drawing/2014/main" id="{EF7E498D-0EBE-04DE-69DA-B7D7981548E3}"/>
              </a:ext>
            </a:extLst>
          </p:cNvPr>
          <p:cNvCxnSpPr>
            <a:cxnSpLocks/>
          </p:cNvCxnSpPr>
          <p:nvPr/>
        </p:nvCxnSpPr>
        <p:spPr>
          <a:xfrm flipH="1">
            <a:off x="6270171" y="4170784"/>
            <a:ext cx="2174033" cy="205273"/>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6" name="Straight Arrow Connector 15">
            <a:extLst>
              <a:ext uri="{FF2B5EF4-FFF2-40B4-BE49-F238E27FC236}">
                <a16:creationId xmlns:a16="http://schemas.microsoft.com/office/drawing/2014/main" id="{896BF050-C588-5160-0EAB-C2C58CA3DB53}"/>
              </a:ext>
            </a:extLst>
          </p:cNvPr>
          <p:cNvCxnSpPr>
            <a:cxnSpLocks/>
          </p:cNvCxnSpPr>
          <p:nvPr/>
        </p:nvCxnSpPr>
        <p:spPr>
          <a:xfrm flipH="1">
            <a:off x="6578082" y="4872446"/>
            <a:ext cx="1866122" cy="31537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7" name="Title 1">
            <a:extLst>
              <a:ext uri="{FF2B5EF4-FFF2-40B4-BE49-F238E27FC236}">
                <a16:creationId xmlns:a16="http://schemas.microsoft.com/office/drawing/2014/main" id="{CFE8E2C1-7CAF-A2D6-0707-1FA1C70A2438}"/>
              </a:ext>
            </a:extLst>
          </p:cNvPr>
          <p:cNvSpPr>
            <a:spLocks noGrp="1"/>
          </p:cNvSpPr>
          <p:nvPr>
            <p:ph type="title"/>
          </p:nvPr>
        </p:nvSpPr>
        <p:spPr>
          <a:xfrm>
            <a:off x="998407" y="302303"/>
            <a:ext cx="10656684" cy="692673"/>
          </a:xfrm>
        </p:spPr>
        <p:txBody>
          <a:bodyPr>
            <a:normAutofit fontScale="90000"/>
          </a:bodyPr>
          <a:lstStyle/>
          <a:p>
            <a:r>
              <a:rPr lang="en-US" sz="4400" dirty="0"/>
              <a:t>Project 4 - Materials List</a:t>
            </a:r>
          </a:p>
        </p:txBody>
      </p:sp>
    </p:spTree>
    <p:extLst>
      <p:ext uri="{BB962C8B-B14F-4D97-AF65-F5344CB8AC3E}">
        <p14:creationId xmlns:p14="http://schemas.microsoft.com/office/powerpoint/2010/main" val="939586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10;&#10;Description automatically generated with medium confidence">
            <a:extLst>
              <a:ext uri="{FF2B5EF4-FFF2-40B4-BE49-F238E27FC236}">
                <a16:creationId xmlns:a16="http://schemas.microsoft.com/office/drawing/2014/main" id="{A5BA69EC-22A5-B280-AD2F-A4B6D61A6B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88" y="1779757"/>
            <a:ext cx="5615901" cy="3958570"/>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a:xfrm>
            <a:off x="8211859" y="2840949"/>
            <a:ext cx="3265681" cy="1265075"/>
          </a:xfrm>
        </p:spPr>
        <p:txBody>
          <a:bodyPr>
            <a:normAutofit lnSpcReduction="10000"/>
          </a:bodyPr>
          <a:lstStyle/>
          <a:p>
            <a:pPr marL="285750" lvl="0" indent="-285750">
              <a:buFont typeface="Arial" panose="020B0604020202020204" pitchFamily="34" charset="0"/>
              <a:buChar char="•"/>
            </a:pPr>
            <a:r>
              <a:rPr lang="en-US" dirty="0"/>
              <a:t>Micro-USB cable</a:t>
            </a:r>
          </a:p>
          <a:p>
            <a:pPr marL="285750" indent="-285750">
              <a:buFont typeface="Arial" panose="020B0604020202020204" pitchFamily="34" charset="0"/>
              <a:buChar char="•"/>
            </a:pPr>
            <a:r>
              <a:rPr lang="en-US" dirty="0"/>
              <a:t>ESP32 microprocessor </a:t>
            </a:r>
          </a:p>
          <a:p>
            <a:pPr marL="285750" lvl="0" indent="-285750">
              <a:buFont typeface="Arial" panose="020B0604020202020204" pitchFamily="34" charset="0"/>
              <a:buChar char="•"/>
            </a:pPr>
            <a:r>
              <a:rPr lang="en-US" dirty="0"/>
              <a:t>Magnet</a:t>
            </a:r>
          </a:p>
          <a:p>
            <a:pPr lvl="0"/>
            <a:endParaRPr lang="en-US" dirty="0"/>
          </a:p>
        </p:txBody>
      </p:sp>
      <p:cxnSp>
        <p:nvCxnSpPr>
          <p:cNvPr id="11" name="Straight Arrow Connector 10">
            <a:extLst>
              <a:ext uri="{FF2B5EF4-FFF2-40B4-BE49-F238E27FC236}">
                <a16:creationId xmlns:a16="http://schemas.microsoft.com/office/drawing/2014/main" id="{DD51FECA-1D74-5C90-AE62-950E963687BC}"/>
              </a:ext>
            </a:extLst>
          </p:cNvPr>
          <p:cNvCxnSpPr>
            <a:cxnSpLocks/>
          </p:cNvCxnSpPr>
          <p:nvPr/>
        </p:nvCxnSpPr>
        <p:spPr>
          <a:xfrm flipH="1" flipV="1">
            <a:off x="3359020" y="2584580"/>
            <a:ext cx="5005239" cy="42221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2" name="Straight Arrow Connector 11">
            <a:extLst>
              <a:ext uri="{FF2B5EF4-FFF2-40B4-BE49-F238E27FC236}">
                <a16:creationId xmlns:a16="http://schemas.microsoft.com/office/drawing/2014/main" id="{464AF9CF-DB3E-F3EC-2945-EEB0DB222A98}"/>
              </a:ext>
            </a:extLst>
          </p:cNvPr>
          <p:cNvCxnSpPr>
            <a:cxnSpLocks/>
          </p:cNvCxnSpPr>
          <p:nvPr/>
        </p:nvCxnSpPr>
        <p:spPr>
          <a:xfrm flipH="1">
            <a:off x="3359020" y="3429000"/>
            <a:ext cx="5005239" cy="36856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3" name="Straight Arrow Connector 12">
            <a:extLst>
              <a:ext uri="{FF2B5EF4-FFF2-40B4-BE49-F238E27FC236}">
                <a16:creationId xmlns:a16="http://schemas.microsoft.com/office/drawing/2014/main" id="{D914F260-2BC6-CE4A-ACAC-4D48501873F8}"/>
              </a:ext>
            </a:extLst>
          </p:cNvPr>
          <p:cNvCxnSpPr>
            <a:cxnSpLocks/>
          </p:cNvCxnSpPr>
          <p:nvPr/>
        </p:nvCxnSpPr>
        <p:spPr>
          <a:xfrm flipH="1">
            <a:off x="5861639" y="3797560"/>
            <a:ext cx="2502620" cy="67874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4" name="Title 1">
            <a:extLst>
              <a:ext uri="{FF2B5EF4-FFF2-40B4-BE49-F238E27FC236}">
                <a16:creationId xmlns:a16="http://schemas.microsoft.com/office/drawing/2014/main" id="{9422F03B-0202-D036-0A9F-ECA5AFACA1A6}"/>
              </a:ext>
            </a:extLst>
          </p:cNvPr>
          <p:cNvSpPr>
            <a:spLocks noGrp="1"/>
          </p:cNvSpPr>
          <p:nvPr>
            <p:ph type="title"/>
          </p:nvPr>
        </p:nvSpPr>
        <p:spPr>
          <a:xfrm>
            <a:off x="820856" y="595528"/>
            <a:ext cx="10656684" cy="692673"/>
          </a:xfrm>
        </p:spPr>
        <p:txBody>
          <a:bodyPr>
            <a:normAutofit fontScale="90000"/>
          </a:bodyPr>
          <a:lstStyle/>
          <a:p>
            <a:r>
              <a:rPr lang="en-US" sz="4400" dirty="0"/>
              <a:t>Project 5 - Materials List</a:t>
            </a:r>
          </a:p>
        </p:txBody>
      </p:sp>
    </p:spTree>
    <p:extLst>
      <p:ext uri="{BB962C8B-B14F-4D97-AF65-F5344CB8AC3E}">
        <p14:creationId xmlns:p14="http://schemas.microsoft.com/office/powerpoint/2010/main" val="2064731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al user interface, application, table, Excel&#10;&#10;Description automatically generated">
            <a:extLst>
              <a:ext uri="{FF2B5EF4-FFF2-40B4-BE49-F238E27FC236}">
                <a16:creationId xmlns:a16="http://schemas.microsoft.com/office/drawing/2014/main" id="{23CB2C4C-F435-5037-D5B5-36CF9C4D0D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7651" y="1315673"/>
            <a:ext cx="8956698" cy="5376131"/>
          </a:xfrm>
          <a:prstGeom prst="rect">
            <a:avLst/>
          </a:prstGeom>
        </p:spPr>
      </p:pic>
      <p:sp>
        <p:nvSpPr>
          <p:cNvPr id="7" name="Text Placeholder 6">
            <a:extLst>
              <a:ext uri="{FF2B5EF4-FFF2-40B4-BE49-F238E27FC236}">
                <a16:creationId xmlns:a16="http://schemas.microsoft.com/office/drawing/2014/main" id="{FADDAB32-E602-42AB-85E5-81A683738955}"/>
              </a:ext>
            </a:extLst>
          </p:cNvPr>
          <p:cNvSpPr>
            <a:spLocks noGrp="1"/>
          </p:cNvSpPr>
          <p:nvPr>
            <p:ph idx="1"/>
          </p:nvPr>
        </p:nvSpPr>
        <p:spPr>
          <a:xfrm>
            <a:off x="767658" y="1040280"/>
            <a:ext cx="10656684" cy="256871"/>
          </a:xfrm>
        </p:spPr>
        <p:txBody>
          <a:bodyPr>
            <a:normAutofit fontScale="62500" lnSpcReduction="20000"/>
          </a:bodyPr>
          <a:lstStyle/>
          <a:p>
            <a:pPr lvl="0" algn="ctr"/>
            <a:r>
              <a:rPr lang="en-US" dirty="0"/>
              <a:t>Microsoft Excel installed and running on your computer</a:t>
            </a:r>
          </a:p>
        </p:txBody>
      </p:sp>
      <p:sp>
        <p:nvSpPr>
          <p:cNvPr id="3" name="Title 1">
            <a:extLst>
              <a:ext uri="{FF2B5EF4-FFF2-40B4-BE49-F238E27FC236}">
                <a16:creationId xmlns:a16="http://schemas.microsoft.com/office/drawing/2014/main" id="{214FE3EE-C987-0B97-DC89-31980D7D1EE7}"/>
              </a:ext>
            </a:extLst>
          </p:cNvPr>
          <p:cNvSpPr>
            <a:spLocks noGrp="1"/>
          </p:cNvSpPr>
          <p:nvPr>
            <p:ph type="title"/>
          </p:nvPr>
        </p:nvSpPr>
        <p:spPr>
          <a:xfrm>
            <a:off x="767658" y="329085"/>
            <a:ext cx="10656684" cy="692673"/>
          </a:xfrm>
        </p:spPr>
        <p:txBody>
          <a:bodyPr>
            <a:normAutofit fontScale="90000"/>
          </a:bodyPr>
          <a:lstStyle/>
          <a:p>
            <a:r>
              <a:rPr lang="en-US" sz="4400" dirty="0"/>
              <a:t>Microsoft Excel Screen </a:t>
            </a:r>
            <a:r>
              <a:rPr lang="en-US" sz="4400" dirty="0" err="1"/>
              <a:t>Shotc</a:t>
            </a:r>
            <a:endParaRPr lang="en-US" sz="4400" dirty="0"/>
          </a:p>
        </p:txBody>
      </p:sp>
    </p:spTree>
    <p:extLst>
      <p:ext uri="{BB962C8B-B14F-4D97-AF65-F5344CB8AC3E}">
        <p14:creationId xmlns:p14="http://schemas.microsoft.com/office/powerpoint/2010/main" val="34408538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60E78F0C8775440A16055C327140D62" ma:contentTypeVersion="3" ma:contentTypeDescription="Create a new document." ma:contentTypeScope="" ma:versionID="c3523fbd49ee23bc0401564a4cf802f2">
  <xsd:schema xmlns:xsd="http://www.w3.org/2001/XMLSchema" xmlns:xs="http://www.w3.org/2001/XMLSchema" xmlns:p="http://schemas.microsoft.com/office/2006/metadata/properties" xmlns:ns2="8019736c-6a89-44e9-8f85-9b49b87008c7" targetNamespace="http://schemas.microsoft.com/office/2006/metadata/properties" ma:root="true" ma:fieldsID="def3e751222f255ab730831152f10032" ns2:_="">
    <xsd:import namespace="8019736c-6a89-44e9-8f85-9b49b87008c7"/>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19736c-6a89-44e9-8f85-9b49b87008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203741-698F-4B30-ACE6-496519FAF93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1C09FBF-587B-4D96-8BFD-DC9236E1F3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19736c-6a89-44e9-8f85-9b49b87008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1B09C2-BBEF-4A30-979E-C3071EE28D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Slate</Template>
  <TotalTime>1704</TotalTime>
  <Words>2821</Words>
  <Application>Microsoft Office PowerPoint</Application>
  <PresentationFormat>Widescreen</PresentationFormat>
  <Paragraphs>356</Paragraphs>
  <Slides>50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Calisto MT</vt:lpstr>
      <vt:lpstr>Cambria Math</vt:lpstr>
      <vt:lpstr>Liberation Serif</vt:lpstr>
      <vt:lpstr>Wingdings</vt:lpstr>
      <vt:lpstr>Wingdings 2</vt:lpstr>
      <vt:lpstr>Slate</vt:lpstr>
      <vt:lpstr>The Projects of Applied Physics</vt:lpstr>
      <vt:lpstr>Table of Contents</vt:lpstr>
      <vt:lpstr>Main Introduction</vt:lpstr>
      <vt:lpstr>Inventory of Parts and Software</vt:lpstr>
      <vt:lpstr>Project Introduction</vt:lpstr>
      <vt:lpstr>Projects 1, 2, &amp; 3 - Materials List</vt:lpstr>
      <vt:lpstr>Project 4 - Materials List</vt:lpstr>
      <vt:lpstr>Project 5 - Materials List</vt:lpstr>
      <vt:lpstr>Microsoft Excel Screen Shotc</vt:lpstr>
      <vt:lpstr>Arduino IDE Screen Shot</vt:lpstr>
      <vt:lpstr>Precision of the Ultrasonic Sensor</vt:lpstr>
      <vt:lpstr>Project Introduction</vt:lpstr>
      <vt:lpstr>Experimental Set-up (Picture)</vt:lpstr>
      <vt:lpstr>Raw Data</vt:lpstr>
      <vt:lpstr>Data Collection</vt:lpstr>
      <vt:lpstr>Data Analysis</vt:lpstr>
      <vt:lpstr>Conclusions</vt:lpstr>
      <vt:lpstr>Gravitational Acceleration of a Free-Falling Object</vt:lpstr>
      <vt:lpstr>Project Introduction</vt:lpstr>
      <vt:lpstr>Experiment Set-up (Picture)</vt:lpstr>
      <vt:lpstr>Serial Monitor (Screenshot)</vt:lpstr>
      <vt:lpstr>Excel Table (Screenshot)</vt:lpstr>
      <vt:lpstr>Excel Graph (Screenshot)</vt:lpstr>
      <vt:lpstr>Data Collection</vt:lpstr>
      <vt:lpstr>Data Analysis</vt:lpstr>
      <vt:lpstr>Conclusions</vt:lpstr>
      <vt:lpstr>Conservation of Energy of a Free-Falling Object</vt:lpstr>
      <vt:lpstr>Project Introduction</vt:lpstr>
      <vt:lpstr>Excel Table (Screenshot)</vt:lpstr>
      <vt:lpstr>Excel Graph (Screenshot)</vt:lpstr>
      <vt:lpstr>Data Analysis </vt:lpstr>
      <vt:lpstr>Conclusions</vt:lpstr>
      <vt:lpstr>Conclusions</vt:lpstr>
      <vt:lpstr>Relationship Between Linear and Rotational Motion </vt:lpstr>
      <vt:lpstr>Project Introduction</vt:lpstr>
      <vt:lpstr>Experiment Set-up (Picture)</vt:lpstr>
      <vt:lpstr>Raw Data (Screenshot)</vt:lpstr>
      <vt:lpstr>Data Collection</vt:lpstr>
      <vt:lpstr>Data Analysis</vt:lpstr>
      <vt:lpstr>Conclusions</vt:lpstr>
      <vt:lpstr>Observing the Hall Effect</vt:lpstr>
      <vt:lpstr>Project Introduction</vt:lpstr>
      <vt:lpstr>Experimental Set-up (Picture)</vt:lpstr>
      <vt:lpstr>Raw Data (Screenshot)</vt:lpstr>
      <vt:lpstr>Excel Graph (Screenshot)</vt:lpstr>
      <vt:lpstr>Enhanced Excel Graph (Screenshot)</vt:lpstr>
      <vt:lpstr>Conclusions</vt:lpstr>
      <vt:lpstr>Project Challenges</vt:lpstr>
      <vt:lpstr>Career Skills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CEIS101 Module 1</dc:title>
  <dc:creator>William Sullivan</dc:creator>
  <cp:lastModifiedBy>Allen, Nicholas</cp:lastModifiedBy>
  <cp:revision>24</cp:revision>
  <dcterms:created xsi:type="dcterms:W3CDTF">2018-12-20T22:43:36Z</dcterms:created>
  <dcterms:modified xsi:type="dcterms:W3CDTF">2023-04-22T05:22:30Z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0x010100060E78F0C8775440A16055C327140D62</vt:lpwstr>
  </property>
</Properties>
</file>