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9.png" ContentType="image/png"/>
  <Override PartName="/ppt/media/image13.png" ContentType="image/png"/>
  <Override PartName="/ppt/media/image8.png" ContentType="image/png"/>
  <Override PartName="/ppt/media/image12.png" ContentType="image/png"/>
  <Override PartName="/ppt/media/image7.png" ContentType="image/png"/>
  <Override PartName="/ppt/media/image11.png" ContentType="image/png"/>
  <Override PartName="/ppt/media/image19.png" ContentType="image/png"/>
  <Override PartName="/ppt/media/image1.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_rels/slide23.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20.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16.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3.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698F8F34-BCB9-410E-BA8A-CE7933173B3F}"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31" name="PlaceHolder 2"/>
          <p:cNvSpPr>
            <a:spLocks noGrp="1"/>
          </p:cNvSpPr>
          <p:nvPr>
            <p:ph/>
          </p:nvPr>
        </p:nvSpPr>
        <p:spPr>
          <a:xfrm>
            <a:off x="581040" y="2228040"/>
            <a:ext cx="798948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32" name="PlaceHolder 3"/>
          <p:cNvSpPr>
            <a:spLocks noGrp="1"/>
          </p:cNvSpPr>
          <p:nvPr>
            <p:ph/>
          </p:nvPr>
        </p:nvSpPr>
        <p:spPr>
          <a:xfrm>
            <a:off x="581040" y="4124520"/>
            <a:ext cx="798948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B072926-E87F-4EB3-91B6-CEDFD8C7C267}"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34" name="PlaceHolder 2"/>
          <p:cNvSpPr>
            <a:spLocks noGrp="1"/>
          </p:cNvSpPr>
          <p:nvPr>
            <p:ph/>
          </p:nvPr>
        </p:nvSpPr>
        <p:spPr>
          <a:xfrm>
            <a:off x="58104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35" name="PlaceHolder 3"/>
          <p:cNvSpPr>
            <a:spLocks noGrp="1"/>
          </p:cNvSpPr>
          <p:nvPr>
            <p:ph/>
          </p:nvPr>
        </p:nvSpPr>
        <p:spPr>
          <a:xfrm>
            <a:off x="467532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36" name="PlaceHolder 4"/>
          <p:cNvSpPr>
            <a:spLocks noGrp="1"/>
          </p:cNvSpPr>
          <p:nvPr>
            <p:ph/>
          </p:nvPr>
        </p:nvSpPr>
        <p:spPr>
          <a:xfrm>
            <a:off x="58104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37" name="PlaceHolder 5"/>
          <p:cNvSpPr>
            <a:spLocks noGrp="1"/>
          </p:cNvSpPr>
          <p:nvPr>
            <p:ph/>
          </p:nvPr>
        </p:nvSpPr>
        <p:spPr>
          <a:xfrm>
            <a:off x="467532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A1683506-7D6C-4485-9C81-9589CBA61B41}"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39" name="PlaceHolder 2"/>
          <p:cNvSpPr>
            <a:spLocks noGrp="1"/>
          </p:cNvSpPr>
          <p:nvPr>
            <p:ph/>
          </p:nvPr>
        </p:nvSpPr>
        <p:spPr>
          <a:xfrm>
            <a:off x="581040" y="222804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40" name="PlaceHolder 3"/>
          <p:cNvSpPr>
            <a:spLocks noGrp="1"/>
          </p:cNvSpPr>
          <p:nvPr>
            <p:ph/>
          </p:nvPr>
        </p:nvSpPr>
        <p:spPr>
          <a:xfrm>
            <a:off x="3282120" y="222804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41" name="PlaceHolder 4"/>
          <p:cNvSpPr>
            <a:spLocks noGrp="1"/>
          </p:cNvSpPr>
          <p:nvPr>
            <p:ph/>
          </p:nvPr>
        </p:nvSpPr>
        <p:spPr>
          <a:xfrm>
            <a:off x="5983560" y="222804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42" name="PlaceHolder 5"/>
          <p:cNvSpPr>
            <a:spLocks noGrp="1"/>
          </p:cNvSpPr>
          <p:nvPr>
            <p:ph/>
          </p:nvPr>
        </p:nvSpPr>
        <p:spPr>
          <a:xfrm>
            <a:off x="581040" y="412452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43" name="PlaceHolder 6"/>
          <p:cNvSpPr>
            <a:spLocks noGrp="1"/>
          </p:cNvSpPr>
          <p:nvPr>
            <p:ph/>
          </p:nvPr>
        </p:nvSpPr>
        <p:spPr>
          <a:xfrm>
            <a:off x="3282120" y="412452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44" name="PlaceHolder 7"/>
          <p:cNvSpPr>
            <a:spLocks noGrp="1"/>
          </p:cNvSpPr>
          <p:nvPr>
            <p:ph/>
          </p:nvPr>
        </p:nvSpPr>
        <p:spPr>
          <a:xfrm>
            <a:off x="5983560" y="412452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8DBDE472-0252-4797-AF1A-30EB14C8FDCC}"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07B298CF-AB83-40DA-965A-AD7FB00B0730}"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55" name="PlaceHolder 2"/>
          <p:cNvSpPr>
            <a:spLocks noGrp="1"/>
          </p:cNvSpPr>
          <p:nvPr>
            <p:ph type="subTitle"/>
          </p:nvPr>
        </p:nvSpPr>
        <p:spPr>
          <a:xfrm>
            <a:off x="581040" y="2228040"/>
            <a:ext cx="7989480" cy="3630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E16017ED-AC28-4FC2-8C8D-2FB6E16B7182}"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57" name="PlaceHolder 2"/>
          <p:cNvSpPr>
            <a:spLocks noGrp="1"/>
          </p:cNvSpPr>
          <p:nvPr>
            <p:ph/>
          </p:nvPr>
        </p:nvSpPr>
        <p:spPr>
          <a:xfrm>
            <a:off x="581040" y="2228040"/>
            <a:ext cx="798948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BED5143C-2A15-4413-A2B6-1200A3DCF89D}"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59" name="PlaceHolder 2"/>
          <p:cNvSpPr>
            <a:spLocks noGrp="1"/>
          </p:cNvSpPr>
          <p:nvPr>
            <p:ph/>
          </p:nvPr>
        </p:nvSpPr>
        <p:spPr>
          <a:xfrm>
            <a:off x="58104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0" name="PlaceHolder 3"/>
          <p:cNvSpPr>
            <a:spLocks noGrp="1"/>
          </p:cNvSpPr>
          <p:nvPr>
            <p:ph/>
          </p:nvPr>
        </p:nvSpPr>
        <p:spPr>
          <a:xfrm>
            <a:off x="467532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89E5E421-9E0C-4502-A145-DF622D4F8EFB}"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6A219040-B64D-41F0-983E-1DFCBDBA78DE}"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581040" y="687600"/>
            <a:ext cx="7989480" cy="502092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C7F42FC5-4769-4AD6-9103-7E14F472D122}"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64" name="PlaceHolder 2"/>
          <p:cNvSpPr>
            <a:spLocks noGrp="1"/>
          </p:cNvSpPr>
          <p:nvPr>
            <p:ph/>
          </p:nvPr>
        </p:nvSpPr>
        <p:spPr>
          <a:xfrm>
            <a:off x="58104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5" name="PlaceHolder 3"/>
          <p:cNvSpPr>
            <a:spLocks noGrp="1"/>
          </p:cNvSpPr>
          <p:nvPr>
            <p:ph/>
          </p:nvPr>
        </p:nvSpPr>
        <p:spPr>
          <a:xfrm>
            <a:off x="467532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6" name="PlaceHolder 4"/>
          <p:cNvSpPr>
            <a:spLocks noGrp="1"/>
          </p:cNvSpPr>
          <p:nvPr>
            <p:ph/>
          </p:nvPr>
        </p:nvSpPr>
        <p:spPr>
          <a:xfrm>
            <a:off x="58104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1BB6CFF7-A546-481F-BC9D-4B472664DC30}"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0" name="PlaceHolder 2"/>
          <p:cNvSpPr>
            <a:spLocks noGrp="1"/>
          </p:cNvSpPr>
          <p:nvPr>
            <p:ph type="subTitle"/>
          </p:nvPr>
        </p:nvSpPr>
        <p:spPr>
          <a:xfrm>
            <a:off x="581040" y="2228040"/>
            <a:ext cx="7989480" cy="3630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D97A5A7-6717-4CA1-B7AA-633F500D421C}"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68" name="PlaceHolder 2"/>
          <p:cNvSpPr>
            <a:spLocks noGrp="1"/>
          </p:cNvSpPr>
          <p:nvPr>
            <p:ph/>
          </p:nvPr>
        </p:nvSpPr>
        <p:spPr>
          <a:xfrm>
            <a:off x="58104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9" name="PlaceHolder 3"/>
          <p:cNvSpPr>
            <a:spLocks noGrp="1"/>
          </p:cNvSpPr>
          <p:nvPr>
            <p:ph/>
          </p:nvPr>
        </p:nvSpPr>
        <p:spPr>
          <a:xfrm>
            <a:off x="467532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70" name="PlaceHolder 4"/>
          <p:cNvSpPr>
            <a:spLocks noGrp="1"/>
          </p:cNvSpPr>
          <p:nvPr>
            <p:ph/>
          </p:nvPr>
        </p:nvSpPr>
        <p:spPr>
          <a:xfrm>
            <a:off x="467532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E1E4229-0A9F-4EC9-AC3E-B0A5954AC1C7}"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72" name="PlaceHolder 2"/>
          <p:cNvSpPr>
            <a:spLocks noGrp="1"/>
          </p:cNvSpPr>
          <p:nvPr>
            <p:ph/>
          </p:nvPr>
        </p:nvSpPr>
        <p:spPr>
          <a:xfrm>
            <a:off x="58104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73" name="PlaceHolder 3"/>
          <p:cNvSpPr>
            <a:spLocks noGrp="1"/>
          </p:cNvSpPr>
          <p:nvPr>
            <p:ph/>
          </p:nvPr>
        </p:nvSpPr>
        <p:spPr>
          <a:xfrm>
            <a:off x="467532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74" name="PlaceHolder 4"/>
          <p:cNvSpPr>
            <a:spLocks noGrp="1"/>
          </p:cNvSpPr>
          <p:nvPr>
            <p:ph/>
          </p:nvPr>
        </p:nvSpPr>
        <p:spPr>
          <a:xfrm>
            <a:off x="581040" y="4124520"/>
            <a:ext cx="798948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6E9DC54-D5EC-4F6C-9537-132E11BF18E8}"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76" name="PlaceHolder 2"/>
          <p:cNvSpPr>
            <a:spLocks noGrp="1"/>
          </p:cNvSpPr>
          <p:nvPr>
            <p:ph/>
          </p:nvPr>
        </p:nvSpPr>
        <p:spPr>
          <a:xfrm>
            <a:off x="581040" y="2228040"/>
            <a:ext cx="798948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77" name="PlaceHolder 3"/>
          <p:cNvSpPr>
            <a:spLocks noGrp="1"/>
          </p:cNvSpPr>
          <p:nvPr>
            <p:ph/>
          </p:nvPr>
        </p:nvSpPr>
        <p:spPr>
          <a:xfrm>
            <a:off x="581040" y="4124520"/>
            <a:ext cx="798948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3404308C-4BEC-4AE5-A002-D4196DEA97CF}"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79" name="PlaceHolder 2"/>
          <p:cNvSpPr>
            <a:spLocks noGrp="1"/>
          </p:cNvSpPr>
          <p:nvPr>
            <p:ph/>
          </p:nvPr>
        </p:nvSpPr>
        <p:spPr>
          <a:xfrm>
            <a:off x="58104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80" name="PlaceHolder 3"/>
          <p:cNvSpPr>
            <a:spLocks noGrp="1"/>
          </p:cNvSpPr>
          <p:nvPr>
            <p:ph/>
          </p:nvPr>
        </p:nvSpPr>
        <p:spPr>
          <a:xfrm>
            <a:off x="467532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81" name="PlaceHolder 4"/>
          <p:cNvSpPr>
            <a:spLocks noGrp="1"/>
          </p:cNvSpPr>
          <p:nvPr>
            <p:ph/>
          </p:nvPr>
        </p:nvSpPr>
        <p:spPr>
          <a:xfrm>
            <a:off x="58104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82" name="PlaceHolder 5"/>
          <p:cNvSpPr>
            <a:spLocks noGrp="1"/>
          </p:cNvSpPr>
          <p:nvPr>
            <p:ph/>
          </p:nvPr>
        </p:nvSpPr>
        <p:spPr>
          <a:xfrm>
            <a:off x="467532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99BC7C03-45B2-43C4-A2DC-6956AB8D3E56}"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84" name="PlaceHolder 2"/>
          <p:cNvSpPr>
            <a:spLocks noGrp="1"/>
          </p:cNvSpPr>
          <p:nvPr>
            <p:ph/>
          </p:nvPr>
        </p:nvSpPr>
        <p:spPr>
          <a:xfrm>
            <a:off x="581040" y="222804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85" name="PlaceHolder 3"/>
          <p:cNvSpPr>
            <a:spLocks noGrp="1"/>
          </p:cNvSpPr>
          <p:nvPr>
            <p:ph/>
          </p:nvPr>
        </p:nvSpPr>
        <p:spPr>
          <a:xfrm>
            <a:off x="3282120" y="222804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86" name="PlaceHolder 4"/>
          <p:cNvSpPr>
            <a:spLocks noGrp="1"/>
          </p:cNvSpPr>
          <p:nvPr>
            <p:ph/>
          </p:nvPr>
        </p:nvSpPr>
        <p:spPr>
          <a:xfrm>
            <a:off x="5983560" y="222804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87" name="PlaceHolder 5"/>
          <p:cNvSpPr>
            <a:spLocks noGrp="1"/>
          </p:cNvSpPr>
          <p:nvPr>
            <p:ph/>
          </p:nvPr>
        </p:nvSpPr>
        <p:spPr>
          <a:xfrm>
            <a:off x="581040" y="412452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88" name="PlaceHolder 6"/>
          <p:cNvSpPr>
            <a:spLocks noGrp="1"/>
          </p:cNvSpPr>
          <p:nvPr>
            <p:ph/>
          </p:nvPr>
        </p:nvSpPr>
        <p:spPr>
          <a:xfrm>
            <a:off x="3282120" y="412452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89" name="PlaceHolder 7"/>
          <p:cNvSpPr>
            <a:spLocks noGrp="1"/>
          </p:cNvSpPr>
          <p:nvPr>
            <p:ph/>
          </p:nvPr>
        </p:nvSpPr>
        <p:spPr>
          <a:xfrm>
            <a:off x="5983560" y="412452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166D5D0F-0E7D-4C50-A7BE-A7071FDC840C}"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8FB195B1-CE39-4463-AE0F-E6A0144D145F}"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03" name="PlaceHolder 2"/>
          <p:cNvSpPr>
            <a:spLocks noGrp="1"/>
          </p:cNvSpPr>
          <p:nvPr>
            <p:ph type="subTitle"/>
          </p:nvPr>
        </p:nvSpPr>
        <p:spPr>
          <a:xfrm>
            <a:off x="581040" y="2228040"/>
            <a:ext cx="7989480" cy="3630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9D7B845B-5DDD-47AE-8E94-3BC0D8BEB7C2}"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05" name="PlaceHolder 2"/>
          <p:cNvSpPr>
            <a:spLocks noGrp="1"/>
          </p:cNvSpPr>
          <p:nvPr>
            <p:ph/>
          </p:nvPr>
        </p:nvSpPr>
        <p:spPr>
          <a:xfrm>
            <a:off x="581040" y="2228040"/>
            <a:ext cx="798948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67151F25-85D2-4F5C-905B-52DD508C9789}"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07" name="PlaceHolder 2"/>
          <p:cNvSpPr>
            <a:spLocks noGrp="1"/>
          </p:cNvSpPr>
          <p:nvPr>
            <p:ph/>
          </p:nvPr>
        </p:nvSpPr>
        <p:spPr>
          <a:xfrm>
            <a:off x="58104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08" name="PlaceHolder 3"/>
          <p:cNvSpPr>
            <a:spLocks noGrp="1"/>
          </p:cNvSpPr>
          <p:nvPr>
            <p:ph/>
          </p:nvPr>
        </p:nvSpPr>
        <p:spPr>
          <a:xfrm>
            <a:off x="467532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C4796707-FA69-441A-B4E4-DB756DA12BAE}"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957BAA3E-32E0-410E-AC4A-7A2DFCCEB45B}"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2" name="PlaceHolder 2"/>
          <p:cNvSpPr>
            <a:spLocks noGrp="1"/>
          </p:cNvSpPr>
          <p:nvPr>
            <p:ph/>
          </p:nvPr>
        </p:nvSpPr>
        <p:spPr>
          <a:xfrm>
            <a:off x="581040" y="2228040"/>
            <a:ext cx="798948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2119572-BFFF-4C53-B76C-88E027B739B0}"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581040" y="687600"/>
            <a:ext cx="7989480" cy="502092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543DB071-919A-4E27-BA89-3A401C80655D}"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12" name="PlaceHolder 2"/>
          <p:cNvSpPr>
            <a:spLocks noGrp="1"/>
          </p:cNvSpPr>
          <p:nvPr>
            <p:ph/>
          </p:nvPr>
        </p:nvSpPr>
        <p:spPr>
          <a:xfrm>
            <a:off x="58104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13" name="PlaceHolder 3"/>
          <p:cNvSpPr>
            <a:spLocks noGrp="1"/>
          </p:cNvSpPr>
          <p:nvPr>
            <p:ph/>
          </p:nvPr>
        </p:nvSpPr>
        <p:spPr>
          <a:xfrm>
            <a:off x="467532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14" name="PlaceHolder 4"/>
          <p:cNvSpPr>
            <a:spLocks noGrp="1"/>
          </p:cNvSpPr>
          <p:nvPr>
            <p:ph/>
          </p:nvPr>
        </p:nvSpPr>
        <p:spPr>
          <a:xfrm>
            <a:off x="58104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36232B36-19D4-4014-A083-C560B1FD43FD}"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16" name="PlaceHolder 2"/>
          <p:cNvSpPr>
            <a:spLocks noGrp="1"/>
          </p:cNvSpPr>
          <p:nvPr>
            <p:ph/>
          </p:nvPr>
        </p:nvSpPr>
        <p:spPr>
          <a:xfrm>
            <a:off x="58104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17" name="PlaceHolder 3"/>
          <p:cNvSpPr>
            <a:spLocks noGrp="1"/>
          </p:cNvSpPr>
          <p:nvPr>
            <p:ph/>
          </p:nvPr>
        </p:nvSpPr>
        <p:spPr>
          <a:xfrm>
            <a:off x="467532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18" name="PlaceHolder 4"/>
          <p:cNvSpPr>
            <a:spLocks noGrp="1"/>
          </p:cNvSpPr>
          <p:nvPr>
            <p:ph/>
          </p:nvPr>
        </p:nvSpPr>
        <p:spPr>
          <a:xfrm>
            <a:off x="467532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C719BEF1-BC17-4963-A516-8EDC17ECF42C}"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20" name="PlaceHolder 2"/>
          <p:cNvSpPr>
            <a:spLocks noGrp="1"/>
          </p:cNvSpPr>
          <p:nvPr>
            <p:ph/>
          </p:nvPr>
        </p:nvSpPr>
        <p:spPr>
          <a:xfrm>
            <a:off x="58104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21" name="PlaceHolder 3"/>
          <p:cNvSpPr>
            <a:spLocks noGrp="1"/>
          </p:cNvSpPr>
          <p:nvPr>
            <p:ph/>
          </p:nvPr>
        </p:nvSpPr>
        <p:spPr>
          <a:xfrm>
            <a:off x="467532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22" name="PlaceHolder 4"/>
          <p:cNvSpPr>
            <a:spLocks noGrp="1"/>
          </p:cNvSpPr>
          <p:nvPr>
            <p:ph/>
          </p:nvPr>
        </p:nvSpPr>
        <p:spPr>
          <a:xfrm>
            <a:off x="581040" y="4124520"/>
            <a:ext cx="798948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60D4DA4D-72A3-4C46-A80C-5D51B4E0AE8C}"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24" name="PlaceHolder 2"/>
          <p:cNvSpPr>
            <a:spLocks noGrp="1"/>
          </p:cNvSpPr>
          <p:nvPr>
            <p:ph/>
          </p:nvPr>
        </p:nvSpPr>
        <p:spPr>
          <a:xfrm>
            <a:off x="581040" y="2228040"/>
            <a:ext cx="798948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25" name="PlaceHolder 3"/>
          <p:cNvSpPr>
            <a:spLocks noGrp="1"/>
          </p:cNvSpPr>
          <p:nvPr>
            <p:ph/>
          </p:nvPr>
        </p:nvSpPr>
        <p:spPr>
          <a:xfrm>
            <a:off x="581040" y="4124520"/>
            <a:ext cx="798948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B7646004-2948-40D0-A6EA-F9085B9A9DD3}"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27" name="PlaceHolder 2"/>
          <p:cNvSpPr>
            <a:spLocks noGrp="1"/>
          </p:cNvSpPr>
          <p:nvPr>
            <p:ph/>
          </p:nvPr>
        </p:nvSpPr>
        <p:spPr>
          <a:xfrm>
            <a:off x="58104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28" name="PlaceHolder 3"/>
          <p:cNvSpPr>
            <a:spLocks noGrp="1"/>
          </p:cNvSpPr>
          <p:nvPr>
            <p:ph/>
          </p:nvPr>
        </p:nvSpPr>
        <p:spPr>
          <a:xfrm>
            <a:off x="467532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29" name="PlaceHolder 4"/>
          <p:cNvSpPr>
            <a:spLocks noGrp="1"/>
          </p:cNvSpPr>
          <p:nvPr>
            <p:ph/>
          </p:nvPr>
        </p:nvSpPr>
        <p:spPr>
          <a:xfrm>
            <a:off x="58104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30" name="PlaceHolder 5"/>
          <p:cNvSpPr>
            <a:spLocks noGrp="1"/>
          </p:cNvSpPr>
          <p:nvPr>
            <p:ph/>
          </p:nvPr>
        </p:nvSpPr>
        <p:spPr>
          <a:xfrm>
            <a:off x="467532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1780AF41-FBC1-4778-B1CF-72ED4860F388}" type="slidenum">
              <a:t>&lt;#&gt;</a:t>
            </a:fld>
          </a:p>
        </p:txBody>
      </p:sp>
      <p:sp>
        <p:nvSpPr>
          <p:cNvPr id="9" name="PlaceHolder 8"/>
          <p:cNvSpPr>
            <a:spLocks noGrp="1"/>
          </p:cNvSpPr>
          <p:nvPr>
            <p:ph type="dt" idx="7"/>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32" name="PlaceHolder 2"/>
          <p:cNvSpPr>
            <a:spLocks noGrp="1"/>
          </p:cNvSpPr>
          <p:nvPr>
            <p:ph/>
          </p:nvPr>
        </p:nvSpPr>
        <p:spPr>
          <a:xfrm>
            <a:off x="581040" y="222804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33" name="PlaceHolder 3"/>
          <p:cNvSpPr>
            <a:spLocks noGrp="1"/>
          </p:cNvSpPr>
          <p:nvPr>
            <p:ph/>
          </p:nvPr>
        </p:nvSpPr>
        <p:spPr>
          <a:xfrm>
            <a:off x="3282120" y="222804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34" name="PlaceHolder 4"/>
          <p:cNvSpPr>
            <a:spLocks noGrp="1"/>
          </p:cNvSpPr>
          <p:nvPr>
            <p:ph/>
          </p:nvPr>
        </p:nvSpPr>
        <p:spPr>
          <a:xfrm>
            <a:off x="5983560" y="222804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35" name="PlaceHolder 5"/>
          <p:cNvSpPr>
            <a:spLocks noGrp="1"/>
          </p:cNvSpPr>
          <p:nvPr>
            <p:ph/>
          </p:nvPr>
        </p:nvSpPr>
        <p:spPr>
          <a:xfrm>
            <a:off x="581040" y="412452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36" name="PlaceHolder 6"/>
          <p:cNvSpPr>
            <a:spLocks noGrp="1"/>
          </p:cNvSpPr>
          <p:nvPr>
            <p:ph/>
          </p:nvPr>
        </p:nvSpPr>
        <p:spPr>
          <a:xfrm>
            <a:off x="3282120" y="412452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37" name="PlaceHolder 7"/>
          <p:cNvSpPr>
            <a:spLocks noGrp="1"/>
          </p:cNvSpPr>
          <p:nvPr>
            <p:ph/>
          </p:nvPr>
        </p:nvSpPr>
        <p:spPr>
          <a:xfrm>
            <a:off x="5983560" y="4124520"/>
            <a:ext cx="25722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ED54CFAA-2913-49DE-98A2-C46603F16290}"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4" name="PlaceHolder 2"/>
          <p:cNvSpPr>
            <a:spLocks noGrp="1"/>
          </p:cNvSpPr>
          <p:nvPr>
            <p:ph/>
          </p:nvPr>
        </p:nvSpPr>
        <p:spPr>
          <a:xfrm>
            <a:off x="58104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15" name="PlaceHolder 3"/>
          <p:cNvSpPr>
            <a:spLocks noGrp="1"/>
          </p:cNvSpPr>
          <p:nvPr>
            <p:ph/>
          </p:nvPr>
        </p:nvSpPr>
        <p:spPr>
          <a:xfrm>
            <a:off x="467532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D91156F-8C08-4E39-AA6C-F24A537A5E73}"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FD29BBC4-5289-4729-872C-C556910F91E7}"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581040" y="687600"/>
            <a:ext cx="7989480" cy="502092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FB4D28C-CA81-4381-ACBC-1618D6145D36}"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19" name="PlaceHolder 2"/>
          <p:cNvSpPr>
            <a:spLocks noGrp="1"/>
          </p:cNvSpPr>
          <p:nvPr>
            <p:ph/>
          </p:nvPr>
        </p:nvSpPr>
        <p:spPr>
          <a:xfrm>
            <a:off x="58104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20" name="PlaceHolder 3"/>
          <p:cNvSpPr>
            <a:spLocks noGrp="1"/>
          </p:cNvSpPr>
          <p:nvPr>
            <p:ph/>
          </p:nvPr>
        </p:nvSpPr>
        <p:spPr>
          <a:xfrm>
            <a:off x="467532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21" name="PlaceHolder 4"/>
          <p:cNvSpPr>
            <a:spLocks noGrp="1"/>
          </p:cNvSpPr>
          <p:nvPr>
            <p:ph/>
          </p:nvPr>
        </p:nvSpPr>
        <p:spPr>
          <a:xfrm>
            <a:off x="58104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0C26228-FC72-41AD-82DE-28E96105BB14}"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23" name="PlaceHolder 2"/>
          <p:cNvSpPr>
            <a:spLocks noGrp="1"/>
          </p:cNvSpPr>
          <p:nvPr>
            <p:ph/>
          </p:nvPr>
        </p:nvSpPr>
        <p:spPr>
          <a:xfrm>
            <a:off x="581040" y="2228040"/>
            <a:ext cx="3898800" cy="3630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24" name="PlaceHolder 3"/>
          <p:cNvSpPr>
            <a:spLocks noGrp="1"/>
          </p:cNvSpPr>
          <p:nvPr>
            <p:ph/>
          </p:nvPr>
        </p:nvSpPr>
        <p:spPr>
          <a:xfrm>
            <a:off x="467532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25" name="PlaceHolder 4"/>
          <p:cNvSpPr>
            <a:spLocks noGrp="1"/>
          </p:cNvSpPr>
          <p:nvPr>
            <p:ph/>
          </p:nvPr>
        </p:nvSpPr>
        <p:spPr>
          <a:xfrm>
            <a:off x="4675320" y="412452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FD3F9C1-93CC-471C-9BA4-0FE7834CCFC3}"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81040" y="687600"/>
            <a:ext cx="7989480" cy="108288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Gill Sans MT"/>
            </a:endParaRPr>
          </a:p>
        </p:txBody>
      </p:sp>
      <p:sp>
        <p:nvSpPr>
          <p:cNvPr id="27" name="PlaceHolder 2"/>
          <p:cNvSpPr>
            <a:spLocks noGrp="1"/>
          </p:cNvSpPr>
          <p:nvPr>
            <p:ph/>
          </p:nvPr>
        </p:nvSpPr>
        <p:spPr>
          <a:xfrm>
            <a:off x="58104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28" name="PlaceHolder 3"/>
          <p:cNvSpPr>
            <a:spLocks noGrp="1"/>
          </p:cNvSpPr>
          <p:nvPr>
            <p:ph/>
          </p:nvPr>
        </p:nvSpPr>
        <p:spPr>
          <a:xfrm>
            <a:off x="4675320" y="2228040"/>
            <a:ext cx="389880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29" name="PlaceHolder 4"/>
          <p:cNvSpPr>
            <a:spLocks noGrp="1"/>
          </p:cNvSpPr>
          <p:nvPr>
            <p:ph/>
          </p:nvPr>
        </p:nvSpPr>
        <p:spPr>
          <a:xfrm>
            <a:off x="581040" y="4124520"/>
            <a:ext cx="7989480" cy="173160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323232"/>
              </a:solidFill>
              <a:latin typeface="Gill Sans MT"/>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9380B65E-6DE5-4F58-B232-90DA424AB2CA}"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8"/>
          <p:cNvSpPr/>
          <p:nvPr/>
        </p:nvSpPr>
        <p:spPr>
          <a:xfrm>
            <a:off x="448200" y="441360"/>
            <a:ext cx="2719440" cy="107640"/>
          </a:xfrm>
          <a:prstGeom prst="rect">
            <a:avLst/>
          </a:prstGeom>
          <a:solidFill>
            <a:schemeClr val="accent1"/>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 name="Rectangle 9"/>
          <p:cNvSpPr/>
          <p:nvPr/>
        </p:nvSpPr>
        <p:spPr>
          <a:xfrm>
            <a:off x="5976000" y="441360"/>
            <a:ext cx="2710440" cy="107640"/>
          </a:xfrm>
          <a:prstGeom prst="rect">
            <a:avLst/>
          </a:prstGeom>
          <a:solidFill>
            <a:schemeClr val="accent4"/>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2" name="Rectangle 10"/>
          <p:cNvSpPr/>
          <p:nvPr/>
        </p:nvSpPr>
        <p:spPr>
          <a:xfrm>
            <a:off x="3216600" y="441360"/>
            <a:ext cx="2710440" cy="107640"/>
          </a:xfrm>
          <a:prstGeom prst="rect">
            <a:avLst/>
          </a:prstGeom>
          <a:solidFill>
            <a:schemeClr val="accent2"/>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3" name="Rectangle 6"/>
          <p:cNvSpPr/>
          <p:nvPr/>
        </p:nvSpPr>
        <p:spPr>
          <a:xfrm>
            <a:off x="448200" y="3085920"/>
            <a:ext cx="8239680" cy="3304440"/>
          </a:xfrm>
          <a:prstGeom prst="rect">
            <a:avLst/>
          </a:prstGeom>
          <a:solidFill>
            <a:schemeClr val="accent1"/>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4" name="PlaceHolder 1"/>
          <p:cNvSpPr>
            <a:spLocks noGrp="1"/>
          </p:cNvSpPr>
          <p:nvPr>
            <p:ph type="title"/>
          </p:nvPr>
        </p:nvSpPr>
        <p:spPr>
          <a:xfrm>
            <a:off x="581040" y="990720"/>
            <a:ext cx="7989480" cy="1504440"/>
          </a:xfrm>
          <a:prstGeom prst="rect">
            <a:avLst/>
          </a:prstGeom>
          <a:noFill/>
          <a:ln w="0">
            <a:noFill/>
          </a:ln>
        </p:spPr>
        <p:txBody>
          <a:bodyPr anchor="b">
            <a:normAutofit/>
          </a:bodyPr>
          <a:p>
            <a:pPr indent="0">
              <a:lnSpc>
                <a:spcPct val="100000"/>
              </a:lnSpc>
              <a:buNone/>
            </a:pPr>
            <a:r>
              <a:rPr b="0" lang="en-US" sz="3600" spc="-1" strike="noStrike" cap="all">
                <a:solidFill>
                  <a:schemeClr val="accent1"/>
                </a:solidFill>
                <a:latin typeface="Gill Sans MT"/>
              </a:rPr>
              <a:t>Click to edit Master title style</a:t>
            </a:r>
            <a:endParaRPr b="0" lang="en-US" sz="3600" spc="-1" strike="noStrike">
              <a:solidFill>
                <a:srgbClr val="000000"/>
              </a:solidFill>
              <a:latin typeface="Gill Sans MT"/>
            </a:endParaRPr>
          </a:p>
        </p:txBody>
      </p:sp>
      <p:sp>
        <p:nvSpPr>
          <p:cNvPr id="5" name="PlaceHolder 2"/>
          <p:cNvSpPr>
            <a:spLocks noGrp="1"/>
          </p:cNvSpPr>
          <p:nvPr>
            <p:ph type="dt" idx="1"/>
          </p:nvPr>
        </p:nvSpPr>
        <p:spPr>
          <a:xfrm>
            <a:off x="5559480" y="5956200"/>
            <a:ext cx="2133360" cy="364680"/>
          </a:xfrm>
          <a:prstGeom prst="rect">
            <a:avLst/>
          </a:prstGeom>
          <a:noFill/>
          <a:ln w="0">
            <a:noFill/>
          </a:ln>
        </p:spPr>
        <p:txBody>
          <a:bodyPr anchor="ctr">
            <a:noAutofit/>
          </a:bodyPr>
          <a:lstStyle>
            <a:lvl1pPr indent="0" algn="r">
              <a:lnSpc>
                <a:spcPct val="100000"/>
              </a:lnSpc>
              <a:buNone/>
              <a:defRPr b="0" lang="en-US" sz="900" spc="-1" strike="noStrike">
                <a:solidFill>
                  <a:schemeClr val="accent1">
                    <a:lumMod val="75000"/>
                    <a:lumOff val="25000"/>
                  </a:schemeClr>
                </a:solidFill>
                <a:latin typeface="Gill Sans MT"/>
              </a:defRPr>
            </a:lvl1pPr>
          </a:lstStyle>
          <a:p>
            <a:pPr indent="0" algn="r">
              <a:lnSpc>
                <a:spcPct val="100000"/>
              </a:lnSpc>
              <a:buNone/>
            </a:pPr>
            <a:r>
              <a:rPr b="0" lang="en-US" sz="900" spc="-1" strike="noStrike">
                <a:solidFill>
                  <a:schemeClr val="accent1">
                    <a:lumMod val="75000"/>
                    <a:lumOff val="25000"/>
                  </a:schemeClr>
                </a:solidFill>
                <a:latin typeface="Gill Sans MT"/>
              </a:rPr>
              <a:t>&lt;date/time&gt;</a:t>
            </a:r>
            <a:endParaRPr b="0" lang="en-US" sz="900" spc="-1" strike="noStrike">
              <a:solidFill>
                <a:srgbClr val="000000"/>
              </a:solidFill>
              <a:latin typeface="Times New Roman"/>
            </a:endParaRPr>
          </a:p>
        </p:txBody>
      </p:sp>
      <p:sp>
        <p:nvSpPr>
          <p:cNvPr id="6" name="PlaceHolder 3"/>
          <p:cNvSpPr>
            <a:spLocks noGrp="1"/>
          </p:cNvSpPr>
          <p:nvPr>
            <p:ph type="ftr" idx="2"/>
          </p:nvPr>
        </p:nvSpPr>
        <p:spPr>
          <a:xfrm>
            <a:off x="581040" y="5951880"/>
            <a:ext cx="4870080" cy="364680"/>
          </a:xfrm>
          <a:prstGeom prst="rect">
            <a:avLst/>
          </a:prstGeom>
          <a:noFill/>
          <a:ln w="0">
            <a:noFill/>
          </a:ln>
        </p:spPr>
        <p:txBody>
          <a:bodyPr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7" name="PlaceHolder 4"/>
          <p:cNvSpPr>
            <a:spLocks noGrp="1"/>
          </p:cNvSpPr>
          <p:nvPr>
            <p:ph type="sldNum" idx="3"/>
          </p:nvPr>
        </p:nvSpPr>
        <p:spPr>
          <a:xfrm>
            <a:off x="7800480" y="5956200"/>
            <a:ext cx="770040" cy="364680"/>
          </a:xfrm>
          <a:prstGeom prst="rect">
            <a:avLst/>
          </a:prstGeom>
          <a:noFill/>
          <a:ln w="0">
            <a:noFill/>
          </a:ln>
        </p:spPr>
        <p:txBody>
          <a:bodyPr anchor="ctr">
            <a:noAutofit/>
          </a:bodyPr>
          <a:lstStyle>
            <a:lvl1pPr indent="0" algn="r">
              <a:lnSpc>
                <a:spcPct val="100000"/>
              </a:lnSpc>
              <a:buNone/>
              <a:defRPr b="0" lang="en-US" sz="900" spc="-1" strike="noStrike">
                <a:solidFill>
                  <a:schemeClr val="accent1">
                    <a:lumMod val="75000"/>
                    <a:lumOff val="25000"/>
                  </a:schemeClr>
                </a:solidFill>
                <a:latin typeface="Gill Sans MT"/>
              </a:defRPr>
            </a:lvl1pPr>
          </a:lstStyle>
          <a:p>
            <a:pPr indent="0" algn="r">
              <a:lnSpc>
                <a:spcPct val="100000"/>
              </a:lnSpc>
              <a:buNone/>
            </a:pPr>
            <a:fld id="{B5058A70-CEBF-4B59-82A7-C7CEEE3F5321}" type="slidenum">
              <a:rPr b="0" lang="en-US" sz="900" spc="-1" strike="noStrike">
                <a:solidFill>
                  <a:schemeClr val="accent1">
                    <a:lumMod val="75000"/>
                    <a:lumOff val="25000"/>
                  </a:schemeClr>
                </a:solidFill>
                <a:latin typeface="Gill Sans MT"/>
              </a:rPr>
              <a:t>&lt;number&gt;</a:t>
            </a:fld>
            <a:endParaRPr b="0" lang="en-US" sz="900" spc="-1" strike="noStrike">
              <a:solidFill>
                <a:srgbClr val="000000"/>
              </a:solidFill>
              <a:latin typeface="Times New Roman"/>
            </a:endParaRPr>
          </a:p>
        </p:txBody>
      </p:sp>
      <p:sp>
        <p:nvSpPr>
          <p:cNvPr id="8"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323232"/>
                </a:solidFill>
                <a:latin typeface="Gill Sans MT"/>
              </a:rPr>
              <a:t>Click to edit the outline text format</a:t>
            </a:r>
            <a:endParaRPr b="0" lang="en-US" sz="1800" spc="-1" strike="noStrike">
              <a:solidFill>
                <a:srgbClr val="323232"/>
              </a:solidFill>
              <a:latin typeface="Gill Sans MT"/>
            </a:endParaRPr>
          </a:p>
          <a:p>
            <a:pPr lvl="1" marL="864000" indent="-324000">
              <a:spcBef>
                <a:spcPts val="1134"/>
              </a:spcBef>
              <a:buClr>
                <a:srgbClr val="000000"/>
              </a:buClr>
              <a:buSzPct val="75000"/>
              <a:buFont typeface="Symbol" charset="2"/>
              <a:buChar char=""/>
            </a:pPr>
            <a:r>
              <a:rPr b="0" lang="en-US" sz="1400" spc="-1" strike="noStrike">
                <a:solidFill>
                  <a:srgbClr val="323232"/>
                </a:solidFill>
                <a:latin typeface="Gill Sans MT"/>
              </a:rPr>
              <a:t>Second Outline Level</a:t>
            </a:r>
            <a:endParaRPr b="0" lang="en-US" sz="1400" spc="-1" strike="noStrike">
              <a:solidFill>
                <a:srgbClr val="323232"/>
              </a:solidFill>
              <a:latin typeface="Gill Sans MT"/>
            </a:endParaRPr>
          </a:p>
          <a:p>
            <a:pPr lvl="2" marL="1296000" indent="-288000">
              <a:spcBef>
                <a:spcPts val="850"/>
              </a:spcBef>
              <a:buClr>
                <a:srgbClr val="000000"/>
              </a:buClr>
              <a:buSzPct val="45000"/>
              <a:buFont typeface="Wingdings" charset="2"/>
              <a:buChar char=""/>
            </a:pPr>
            <a:r>
              <a:rPr b="0" lang="en-US" sz="1200" spc="-1" strike="noStrike">
                <a:solidFill>
                  <a:srgbClr val="323232"/>
                </a:solidFill>
                <a:latin typeface="Gill Sans MT"/>
              </a:rPr>
              <a:t>Third Outline Level</a:t>
            </a:r>
            <a:endParaRPr b="0" lang="en-US" sz="1200" spc="-1" strike="noStrike">
              <a:solidFill>
                <a:srgbClr val="323232"/>
              </a:solidFill>
              <a:latin typeface="Gill Sans MT"/>
            </a:endParaRPr>
          </a:p>
          <a:p>
            <a:pPr lvl="3" marL="1728000" indent="-216000">
              <a:spcBef>
                <a:spcPts val="567"/>
              </a:spcBef>
              <a:buClr>
                <a:srgbClr val="000000"/>
              </a:buClr>
              <a:buSzPct val="75000"/>
              <a:buFont typeface="Symbol" charset="2"/>
              <a:buChar char=""/>
            </a:pPr>
            <a:r>
              <a:rPr b="0" lang="en-US" sz="1200" spc="-1" strike="noStrike">
                <a:solidFill>
                  <a:srgbClr val="323232"/>
                </a:solidFill>
                <a:latin typeface="Gill Sans MT"/>
              </a:rPr>
              <a:t>Fourth Outline Level</a:t>
            </a:r>
            <a:endParaRPr b="0" lang="en-US" sz="1200" spc="-1" strike="noStrike">
              <a:solidFill>
                <a:srgbClr val="323232"/>
              </a:solidFill>
              <a:latin typeface="Gill Sans MT"/>
            </a:endParaRPr>
          </a:p>
          <a:p>
            <a:pPr lvl="4" marL="2160000" indent="-216000">
              <a:spcBef>
                <a:spcPts val="283"/>
              </a:spcBef>
              <a:buClr>
                <a:srgbClr val="000000"/>
              </a:buClr>
              <a:buSzPct val="45000"/>
              <a:buFont typeface="Wingdings" charset="2"/>
              <a:buChar char=""/>
            </a:pPr>
            <a:r>
              <a:rPr b="0" lang="en-US" sz="2000" spc="-1" strike="noStrike">
                <a:solidFill>
                  <a:srgbClr val="323232"/>
                </a:solidFill>
                <a:latin typeface="Gill Sans MT"/>
              </a:rPr>
              <a:t>Fifth Outline Level</a:t>
            </a:r>
            <a:endParaRPr b="0" lang="en-US" sz="2000" spc="-1" strike="noStrike">
              <a:solidFill>
                <a:srgbClr val="323232"/>
              </a:solidFill>
              <a:latin typeface="Gill Sans MT"/>
            </a:endParaRPr>
          </a:p>
          <a:p>
            <a:pPr lvl="5" marL="2592000" indent="-216000">
              <a:spcBef>
                <a:spcPts val="283"/>
              </a:spcBef>
              <a:buClr>
                <a:srgbClr val="000000"/>
              </a:buClr>
              <a:buSzPct val="45000"/>
              <a:buFont typeface="Wingdings" charset="2"/>
              <a:buChar char=""/>
            </a:pPr>
            <a:r>
              <a:rPr b="0" lang="en-US" sz="2000" spc="-1" strike="noStrike">
                <a:solidFill>
                  <a:srgbClr val="323232"/>
                </a:solidFill>
                <a:latin typeface="Gill Sans MT"/>
              </a:rPr>
              <a:t>Sixth Outline Level</a:t>
            </a:r>
            <a:endParaRPr b="0" lang="en-US" sz="2000" spc="-1" strike="noStrike">
              <a:solidFill>
                <a:srgbClr val="323232"/>
              </a:solidFill>
              <a:latin typeface="Gill Sans MT"/>
            </a:endParaRPr>
          </a:p>
          <a:p>
            <a:pPr lvl="6" marL="3024000" indent="-216000">
              <a:spcBef>
                <a:spcPts val="283"/>
              </a:spcBef>
              <a:buClr>
                <a:srgbClr val="000000"/>
              </a:buClr>
              <a:buSzPct val="45000"/>
              <a:buFont typeface="Wingdings" charset="2"/>
              <a:buChar char=""/>
            </a:pPr>
            <a:r>
              <a:rPr b="0" lang="en-US" sz="2000" spc="-1" strike="noStrike">
                <a:solidFill>
                  <a:srgbClr val="323232"/>
                </a:solidFill>
                <a:latin typeface="Gill Sans MT"/>
              </a:rPr>
              <a:t>Seventh Outline Level</a:t>
            </a:r>
            <a:endParaRPr b="0" lang="en-US" sz="2000" spc="-1" strike="noStrike">
              <a:solidFill>
                <a:srgbClr val="323232"/>
              </a:solidFill>
              <a:latin typeface="Gill Sans MT"/>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 name="Rectangle 8"/>
          <p:cNvSpPr/>
          <p:nvPr/>
        </p:nvSpPr>
        <p:spPr>
          <a:xfrm>
            <a:off x="448200" y="441360"/>
            <a:ext cx="2719440" cy="107640"/>
          </a:xfrm>
          <a:prstGeom prst="rect">
            <a:avLst/>
          </a:prstGeom>
          <a:solidFill>
            <a:schemeClr val="accent1"/>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46" name="Rectangle 9"/>
          <p:cNvSpPr/>
          <p:nvPr/>
        </p:nvSpPr>
        <p:spPr>
          <a:xfrm>
            <a:off x="5976000" y="441360"/>
            <a:ext cx="2710440" cy="107640"/>
          </a:xfrm>
          <a:prstGeom prst="rect">
            <a:avLst/>
          </a:prstGeom>
          <a:solidFill>
            <a:schemeClr val="accent4"/>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47" name="Rectangle 10"/>
          <p:cNvSpPr/>
          <p:nvPr/>
        </p:nvSpPr>
        <p:spPr>
          <a:xfrm>
            <a:off x="3216600" y="441360"/>
            <a:ext cx="2710440" cy="107640"/>
          </a:xfrm>
          <a:prstGeom prst="rect">
            <a:avLst/>
          </a:prstGeom>
          <a:solidFill>
            <a:schemeClr val="accent2"/>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48" name="Rectangle 6"/>
          <p:cNvSpPr/>
          <p:nvPr/>
        </p:nvSpPr>
        <p:spPr>
          <a:xfrm>
            <a:off x="448200" y="599760"/>
            <a:ext cx="8238240" cy="1258560"/>
          </a:xfrm>
          <a:prstGeom prst="rect">
            <a:avLst/>
          </a:prstGeom>
          <a:solidFill>
            <a:schemeClr val="accent1"/>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49" name="PlaceHolder 1"/>
          <p:cNvSpPr>
            <a:spLocks noGrp="1"/>
          </p:cNvSpPr>
          <p:nvPr>
            <p:ph type="title"/>
          </p:nvPr>
        </p:nvSpPr>
        <p:spPr>
          <a:xfrm>
            <a:off x="581040" y="687600"/>
            <a:ext cx="7989480" cy="1082880"/>
          </a:xfrm>
          <a:prstGeom prst="rect">
            <a:avLst/>
          </a:prstGeom>
          <a:noFill/>
          <a:ln w="0">
            <a:noFill/>
          </a:ln>
        </p:spPr>
        <p:txBody>
          <a:bodyPr anchor="b">
            <a:noAutofit/>
          </a:bodyPr>
          <a:p>
            <a:pPr indent="0">
              <a:lnSpc>
                <a:spcPct val="100000"/>
              </a:lnSpc>
              <a:buNone/>
            </a:pPr>
            <a:r>
              <a:rPr b="0" lang="en-US" sz="2800" spc="-1" strike="noStrike" cap="all">
                <a:solidFill>
                  <a:srgbClr val="ffffff"/>
                </a:solidFill>
                <a:latin typeface="Gill Sans MT"/>
              </a:rPr>
              <a:t>Click to edit Master title style</a:t>
            </a:r>
            <a:endParaRPr b="0" lang="en-US" sz="2800" spc="-1" strike="noStrike">
              <a:solidFill>
                <a:srgbClr val="000000"/>
              </a:solidFill>
              <a:latin typeface="Gill Sans MT"/>
            </a:endParaRPr>
          </a:p>
        </p:txBody>
      </p:sp>
      <p:sp>
        <p:nvSpPr>
          <p:cNvPr id="50" name="PlaceHolder 2"/>
          <p:cNvSpPr>
            <a:spLocks noGrp="1"/>
          </p:cNvSpPr>
          <p:nvPr>
            <p:ph type="body"/>
          </p:nvPr>
        </p:nvSpPr>
        <p:spPr>
          <a:xfrm>
            <a:off x="581040" y="2228040"/>
            <a:ext cx="7989480" cy="3630600"/>
          </a:xfrm>
          <a:prstGeom prst="rect">
            <a:avLst/>
          </a:prstGeom>
          <a:noFill/>
          <a:ln w="0">
            <a:noFill/>
          </a:ln>
        </p:spPr>
        <p:txBody>
          <a:bodyPr anchor="ctr">
            <a:noAutofit/>
          </a:bodyPr>
          <a:p>
            <a:pPr marL="306000" indent="-306000">
              <a:lnSpc>
                <a:spcPct val="100000"/>
              </a:lnSpc>
              <a:spcBef>
                <a:spcPts val="360"/>
              </a:spcBef>
              <a:spcAft>
                <a:spcPts val="601"/>
              </a:spcAft>
              <a:buClr>
                <a:srgbClr val="d55816"/>
              </a:buClr>
              <a:buSzPct val="92000"/>
              <a:buFont typeface="Wingdings 2" charset="2"/>
              <a:buChar char=""/>
            </a:pPr>
            <a:r>
              <a:rPr b="0" lang="en-US" sz="1800" spc="-1" strike="noStrike">
                <a:solidFill>
                  <a:srgbClr val="323232"/>
                </a:solidFill>
                <a:latin typeface="Gill Sans MT"/>
              </a:rPr>
              <a:t>Click to edit Master text styles</a:t>
            </a:r>
            <a:endParaRPr b="0" lang="en-US" sz="1800" spc="-1" strike="noStrike">
              <a:solidFill>
                <a:srgbClr val="323232"/>
              </a:solidFill>
              <a:latin typeface="Gill Sans MT"/>
            </a:endParaRPr>
          </a:p>
          <a:p>
            <a:pPr lvl="1" marL="630000" indent="-306000">
              <a:lnSpc>
                <a:spcPct val="100000"/>
              </a:lnSpc>
              <a:spcBef>
                <a:spcPts val="320"/>
              </a:spcBef>
              <a:spcAft>
                <a:spcPts val="601"/>
              </a:spcAft>
              <a:buClr>
                <a:srgbClr val="d55816"/>
              </a:buClr>
              <a:buSzPct val="92000"/>
              <a:buFont typeface="Wingdings 2" charset="2"/>
              <a:buChar char=""/>
            </a:pPr>
            <a:r>
              <a:rPr b="0" lang="en-US" sz="1600" spc="-1" strike="noStrike">
                <a:solidFill>
                  <a:srgbClr val="323232"/>
                </a:solidFill>
                <a:latin typeface="Gill Sans MT"/>
              </a:rPr>
              <a:t>Second level</a:t>
            </a:r>
            <a:endParaRPr b="0" lang="en-US" sz="1600" spc="-1" strike="noStrike">
              <a:solidFill>
                <a:srgbClr val="323232"/>
              </a:solidFill>
              <a:latin typeface="Gill Sans MT"/>
            </a:endParaRPr>
          </a:p>
          <a:p>
            <a:pPr lvl="2" marL="900000" indent="-270000">
              <a:lnSpc>
                <a:spcPct val="100000"/>
              </a:lnSpc>
              <a:spcBef>
                <a:spcPts val="281"/>
              </a:spcBef>
              <a:spcAft>
                <a:spcPts val="601"/>
              </a:spcAft>
              <a:buClr>
                <a:srgbClr val="d55816"/>
              </a:buClr>
              <a:buSzPct val="92000"/>
              <a:buFont typeface="Wingdings 2" charset="2"/>
              <a:buChar char=""/>
            </a:pPr>
            <a:r>
              <a:rPr b="0" lang="en-US" sz="1400" spc="-1" strike="noStrike">
                <a:solidFill>
                  <a:srgbClr val="323232"/>
                </a:solidFill>
                <a:latin typeface="Gill Sans MT"/>
              </a:rPr>
              <a:t>Third level</a:t>
            </a:r>
            <a:endParaRPr b="0" lang="en-US" sz="1400" spc="-1" strike="noStrike">
              <a:solidFill>
                <a:srgbClr val="323232"/>
              </a:solidFill>
              <a:latin typeface="Gill Sans MT"/>
            </a:endParaRPr>
          </a:p>
          <a:p>
            <a:pPr lvl="3" marL="1242000" indent="-234000">
              <a:lnSpc>
                <a:spcPct val="100000"/>
              </a:lnSpc>
              <a:spcBef>
                <a:spcPts val="241"/>
              </a:spcBef>
              <a:spcAft>
                <a:spcPts val="601"/>
              </a:spcAft>
              <a:buClr>
                <a:srgbClr val="d55816"/>
              </a:buClr>
              <a:buSzPct val="92000"/>
              <a:buFont typeface="Wingdings 2" charset="2"/>
              <a:buChar char=""/>
            </a:pPr>
            <a:r>
              <a:rPr b="0" lang="en-US" sz="1200" spc="-1" strike="noStrike">
                <a:solidFill>
                  <a:srgbClr val="323232"/>
                </a:solidFill>
                <a:latin typeface="Gill Sans MT"/>
              </a:rPr>
              <a:t>Fourth level</a:t>
            </a:r>
            <a:endParaRPr b="0" lang="en-US" sz="1200" spc="-1" strike="noStrike">
              <a:solidFill>
                <a:srgbClr val="323232"/>
              </a:solidFill>
              <a:latin typeface="Gill Sans MT"/>
            </a:endParaRPr>
          </a:p>
          <a:p>
            <a:pPr lvl="4" marL="1602000" indent="-234000">
              <a:lnSpc>
                <a:spcPct val="100000"/>
              </a:lnSpc>
              <a:spcBef>
                <a:spcPts val="241"/>
              </a:spcBef>
              <a:spcAft>
                <a:spcPts val="601"/>
              </a:spcAft>
              <a:buClr>
                <a:srgbClr val="d55816"/>
              </a:buClr>
              <a:buSzPct val="92000"/>
              <a:buFont typeface="Wingdings 2" charset="2"/>
              <a:buChar char=""/>
            </a:pPr>
            <a:r>
              <a:rPr b="0" lang="en-US" sz="1200" spc="-1" strike="noStrike">
                <a:solidFill>
                  <a:srgbClr val="323232"/>
                </a:solidFill>
                <a:latin typeface="Gill Sans MT"/>
              </a:rPr>
              <a:t>Fifth level</a:t>
            </a:r>
            <a:endParaRPr b="0" lang="en-US" sz="1200" spc="-1" strike="noStrike">
              <a:solidFill>
                <a:srgbClr val="323232"/>
              </a:solidFill>
              <a:latin typeface="Gill Sans MT"/>
            </a:endParaRPr>
          </a:p>
        </p:txBody>
      </p:sp>
      <p:sp>
        <p:nvSpPr>
          <p:cNvPr id="51" name="PlaceHolder 3"/>
          <p:cNvSpPr>
            <a:spLocks noGrp="1"/>
          </p:cNvSpPr>
          <p:nvPr>
            <p:ph type="dt" idx="4"/>
          </p:nvPr>
        </p:nvSpPr>
        <p:spPr>
          <a:xfrm>
            <a:off x="5559480" y="5956200"/>
            <a:ext cx="2133360" cy="364680"/>
          </a:xfrm>
          <a:prstGeom prst="rect">
            <a:avLst/>
          </a:prstGeom>
          <a:noFill/>
          <a:ln w="0">
            <a:noFill/>
          </a:ln>
        </p:spPr>
        <p:txBody>
          <a:bodyPr anchor="ctr">
            <a:noAutofit/>
          </a:bodyPr>
          <a:lstStyle>
            <a:lvl1pPr indent="0" algn="r">
              <a:lnSpc>
                <a:spcPct val="100000"/>
              </a:lnSpc>
              <a:buNone/>
              <a:defRPr b="0" lang="en-US" sz="900" spc="-1" strike="noStrike">
                <a:solidFill>
                  <a:schemeClr val="accent2"/>
                </a:solidFill>
                <a:latin typeface="Gill Sans MT"/>
              </a:defRPr>
            </a:lvl1pPr>
          </a:lstStyle>
          <a:p>
            <a:pPr indent="0" algn="r">
              <a:lnSpc>
                <a:spcPct val="100000"/>
              </a:lnSpc>
              <a:buNone/>
            </a:pPr>
            <a:r>
              <a:rPr b="0" lang="en-US" sz="900" spc="-1" strike="noStrike">
                <a:solidFill>
                  <a:schemeClr val="accent2"/>
                </a:solidFill>
                <a:latin typeface="Gill Sans MT"/>
              </a:rPr>
              <a:t>&lt;date/time&gt;</a:t>
            </a:r>
            <a:endParaRPr b="0" lang="en-US" sz="900" spc="-1" strike="noStrike">
              <a:solidFill>
                <a:srgbClr val="000000"/>
              </a:solidFill>
              <a:latin typeface="Times New Roman"/>
            </a:endParaRPr>
          </a:p>
        </p:txBody>
      </p:sp>
      <p:sp>
        <p:nvSpPr>
          <p:cNvPr id="52" name="PlaceHolder 4"/>
          <p:cNvSpPr>
            <a:spLocks noGrp="1"/>
          </p:cNvSpPr>
          <p:nvPr>
            <p:ph type="ftr" idx="5"/>
          </p:nvPr>
        </p:nvSpPr>
        <p:spPr>
          <a:xfrm>
            <a:off x="581040" y="5951880"/>
            <a:ext cx="4870080" cy="364680"/>
          </a:xfrm>
          <a:prstGeom prst="rect">
            <a:avLst/>
          </a:prstGeom>
          <a:noFill/>
          <a:ln w="0">
            <a:noFill/>
          </a:ln>
        </p:spPr>
        <p:txBody>
          <a:bodyPr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53" name="PlaceHolder 5"/>
          <p:cNvSpPr>
            <a:spLocks noGrp="1"/>
          </p:cNvSpPr>
          <p:nvPr>
            <p:ph type="sldNum" idx="6"/>
          </p:nvPr>
        </p:nvSpPr>
        <p:spPr>
          <a:xfrm>
            <a:off x="7800480" y="5956200"/>
            <a:ext cx="770040" cy="364680"/>
          </a:xfrm>
          <a:prstGeom prst="rect">
            <a:avLst/>
          </a:prstGeom>
          <a:noFill/>
          <a:ln w="0">
            <a:noFill/>
          </a:ln>
        </p:spPr>
        <p:txBody>
          <a:bodyPr anchor="ctr">
            <a:noAutofit/>
          </a:bodyPr>
          <a:lstStyle>
            <a:lvl1pPr indent="0" algn="r">
              <a:lnSpc>
                <a:spcPct val="100000"/>
              </a:lnSpc>
              <a:buNone/>
              <a:defRPr b="0" lang="en-US" sz="900" spc="-1" strike="noStrike">
                <a:solidFill>
                  <a:schemeClr val="accent2"/>
                </a:solidFill>
                <a:latin typeface="Gill Sans MT"/>
              </a:defRPr>
            </a:lvl1pPr>
          </a:lstStyle>
          <a:p>
            <a:pPr indent="0" algn="r">
              <a:lnSpc>
                <a:spcPct val="100000"/>
              </a:lnSpc>
              <a:buNone/>
            </a:pPr>
            <a:fld id="{E95C419A-3EBB-4037-AD1F-44C9EB731771}" type="slidenum">
              <a:rPr b="0" lang="en-US" sz="900" spc="-1" strike="noStrike">
                <a:solidFill>
                  <a:schemeClr val="accent2"/>
                </a:solidFill>
                <a:latin typeface="Gill Sans MT"/>
              </a:rPr>
              <a:t>&lt;number&gt;</a:t>
            </a:fld>
            <a:endParaRPr b="0" lang="en-US" sz="9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Rectangle 8"/>
          <p:cNvSpPr/>
          <p:nvPr/>
        </p:nvSpPr>
        <p:spPr>
          <a:xfrm>
            <a:off x="448200" y="441360"/>
            <a:ext cx="2719440" cy="107640"/>
          </a:xfrm>
          <a:prstGeom prst="rect">
            <a:avLst/>
          </a:prstGeom>
          <a:solidFill>
            <a:schemeClr val="accent1"/>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91" name="Rectangle 9"/>
          <p:cNvSpPr/>
          <p:nvPr/>
        </p:nvSpPr>
        <p:spPr>
          <a:xfrm>
            <a:off x="5976000" y="441360"/>
            <a:ext cx="2710440" cy="107640"/>
          </a:xfrm>
          <a:prstGeom prst="rect">
            <a:avLst/>
          </a:prstGeom>
          <a:solidFill>
            <a:schemeClr val="accent4"/>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92" name="Rectangle 10"/>
          <p:cNvSpPr/>
          <p:nvPr/>
        </p:nvSpPr>
        <p:spPr>
          <a:xfrm>
            <a:off x="3216600" y="441360"/>
            <a:ext cx="2710440" cy="107640"/>
          </a:xfrm>
          <a:prstGeom prst="rect">
            <a:avLst/>
          </a:prstGeom>
          <a:solidFill>
            <a:schemeClr val="accent2"/>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93" name="Rectangle 9"/>
          <p:cNvSpPr/>
          <p:nvPr/>
        </p:nvSpPr>
        <p:spPr>
          <a:xfrm>
            <a:off x="448200" y="599760"/>
            <a:ext cx="8238240" cy="1258560"/>
          </a:xfrm>
          <a:prstGeom prst="rect">
            <a:avLst/>
          </a:prstGeom>
          <a:solidFill>
            <a:schemeClr val="accent1"/>
          </a:solidFill>
          <a:ln>
            <a:noFill/>
          </a:ln>
          <a:effectLst>
            <a:outerShdw blurRad="38160" dir="5400000" dist="25560" rotWithShape="0">
              <a:srgbClr val="000000">
                <a:alpha val="5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94" name="PlaceHolder 1"/>
          <p:cNvSpPr>
            <a:spLocks noGrp="1"/>
          </p:cNvSpPr>
          <p:nvPr>
            <p:ph type="title"/>
          </p:nvPr>
        </p:nvSpPr>
        <p:spPr>
          <a:xfrm>
            <a:off x="581040" y="687600"/>
            <a:ext cx="7989480" cy="1082880"/>
          </a:xfrm>
          <a:prstGeom prst="rect">
            <a:avLst/>
          </a:prstGeom>
          <a:noFill/>
          <a:ln w="0">
            <a:noFill/>
          </a:ln>
        </p:spPr>
        <p:txBody>
          <a:bodyPr anchor="b">
            <a:noAutofit/>
          </a:bodyPr>
          <a:p>
            <a:pPr indent="0">
              <a:lnSpc>
                <a:spcPct val="100000"/>
              </a:lnSpc>
              <a:buNone/>
            </a:pPr>
            <a:r>
              <a:rPr b="0" lang="en-US" sz="2800" spc="-1" strike="noStrike" cap="all">
                <a:solidFill>
                  <a:srgbClr val="ffffff"/>
                </a:solidFill>
                <a:latin typeface="Gill Sans MT"/>
              </a:rPr>
              <a:t>Click to edit Master title style</a:t>
            </a:r>
            <a:endParaRPr b="0" lang="en-US" sz="2800" spc="-1" strike="noStrike">
              <a:solidFill>
                <a:srgbClr val="000000"/>
              </a:solidFill>
              <a:latin typeface="Gill Sans MT"/>
            </a:endParaRPr>
          </a:p>
        </p:txBody>
      </p:sp>
      <p:sp>
        <p:nvSpPr>
          <p:cNvPr id="95" name="PlaceHolder 2"/>
          <p:cNvSpPr>
            <a:spLocks noGrp="1"/>
          </p:cNvSpPr>
          <p:nvPr>
            <p:ph type="body"/>
          </p:nvPr>
        </p:nvSpPr>
        <p:spPr>
          <a:xfrm>
            <a:off x="887040" y="2228040"/>
            <a:ext cx="3593160" cy="576000"/>
          </a:xfrm>
          <a:prstGeom prst="rect">
            <a:avLst/>
          </a:prstGeom>
          <a:noFill/>
          <a:ln w="0">
            <a:noFill/>
          </a:ln>
        </p:spPr>
        <p:txBody>
          <a:bodyPr anchor="b">
            <a:noAutofit/>
          </a:bodyPr>
          <a:p>
            <a:pPr indent="0">
              <a:lnSpc>
                <a:spcPct val="100000"/>
              </a:lnSpc>
              <a:spcBef>
                <a:spcPts val="439"/>
              </a:spcBef>
              <a:spcAft>
                <a:spcPts val="601"/>
              </a:spcAft>
              <a:buNone/>
              <a:tabLst>
                <a:tab algn="l" pos="0"/>
              </a:tabLst>
            </a:pPr>
            <a:r>
              <a:rPr b="0" lang="en-US" sz="2200" spc="-1" strike="noStrike">
                <a:solidFill>
                  <a:schemeClr val="accent2"/>
                </a:solidFill>
                <a:latin typeface="Gill Sans MT"/>
              </a:rPr>
              <a:t>Click to edit Master text styles</a:t>
            </a:r>
            <a:endParaRPr b="0" lang="en-US" sz="2200" spc="-1" strike="noStrike">
              <a:solidFill>
                <a:srgbClr val="323232"/>
              </a:solidFill>
              <a:latin typeface="Gill Sans MT"/>
            </a:endParaRPr>
          </a:p>
        </p:txBody>
      </p:sp>
      <p:sp>
        <p:nvSpPr>
          <p:cNvPr id="96" name="PlaceHolder 3"/>
          <p:cNvSpPr>
            <a:spLocks noGrp="1"/>
          </p:cNvSpPr>
          <p:nvPr>
            <p:ph type="body"/>
          </p:nvPr>
        </p:nvSpPr>
        <p:spPr>
          <a:xfrm>
            <a:off x="581040" y="2926080"/>
            <a:ext cx="3899160" cy="2934720"/>
          </a:xfrm>
          <a:prstGeom prst="rect">
            <a:avLst/>
          </a:prstGeom>
          <a:noFill/>
          <a:ln w="0">
            <a:noFill/>
          </a:ln>
        </p:spPr>
        <p:txBody>
          <a:bodyPr anchor="t">
            <a:normAutofit/>
          </a:bodyPr>
          <a:p>
            <a:pPr marL="306000" indent="-306000">
              <a:lnSpc>
                <a:spcPct val="100000"/>
              </a:lnSpc>
              <a:spcBef>
                <a:spcPts val="360"/>
              </a:spcBef>
              <a:spcAft>
                <a:spcPts val="601"/>
              </a:spcAft>
              <a:buClr>
                <a:srgbClr val="d55816"/>
              </a:buClr>
              <a:buSzPct val="92000"/>
              <a:buFont typeface="Wingdings 2" charset="2"/>
              <a:buChar char=""/>
            </a:pPr>
            <a:r>
              <a:rPr b="0" lang="en-US" sz="1800" spc="-1" strike="noStrike">
                <a:solidFill>
                  <a:srgbClr val="323232"/>
                </a:solidFill>
                <a:latin typeface="Gill Sans MT"/>
              </a:rPr>
              <a:t>Click to edit Master text styles</a:t>
            </a:r>
            <a:endParaRPr b="0" lang="en-US" sz="1800" spc="-1" strike="noStrike">
              <a:solidFill>
                <a:srgbClr val="323232"/>
              </a:solidFill>
              <a:latin typeface="Gill Sans MT"/>
            </a:endParaRPr>
          </a:p>
          <a:p>
            <a:pPr lvl="1" marL="630000" indent="-306000">
              <a:lnSpc>
                <a:spcPct val="100000"/>
              </a:lnSpc>
              <a:spcBef>
                <a:spcPts val="320"/>
              </a:spcBef>
              <a:spcAft>
                <a:spcPts val="601"/>
              </a:spcAft>
              <a:buClr>
                <a:srgbClr val="d55816"/>
              </a:buClr>
              <a:buSzPct val="92000"/>
              <a:buFont typeface="Wingdings 2" charset="2"/>
              <a:buChar char=""/>
            </a:pPr>
            <a:r>
              <a:rPr b="0" lang="en-US" sz="1600" spc="-1" strike="noStrike">
                <a:solidFill>
                  <a:srgbClr val="323232"/>
                </a:solidFill>
                <a:latin typeface="Gill Sans MT"/>
              </a:rPr>
              <a:t>Second level</a:t>
            </a:r>
            <a:endParaRPr b="0" lang="en-US" sz="1600" spc="-1" strike="noStrike">
              <a:solidFill>
                <a:srgbClr val="323232"/>
              </a:solidFill>
              <a:latin typeface="Gill Sans MT"/>
            </a:endParaRPr>
          </a:p>
          <a:p>
            <a:pPr lvl="2" marL="900000" indent="-270000">
              <a:lnSpc>
                <a:spcPct val="100000"/>
              </a:lnSpc>
              <a:spcBef>
                <a:spcPts val="281"/>
              </a:spcBef>
              <a:spcAft>
                <a:spcPts val="601"/>
              </a:spcAft>
              <a:buClr>
                <a:srgbClr val="d55816"/>
              </a:buClr>
              <a:buSzPct val="92000"/>
              <a:buFont typeface="Wingdings 2" charset="2"/>
              <a:buChar char=""/>
            </a:pPr>
            <a:r>
              <a:rPr b="0" lang="en-US" sz="1400" spc="-1" strike="noStrike">
                <a:solidFill>
                  <a:srgbClr val="323232"/>
                </a:solidFill>
                <a:latin typeface="Gill Sans MT"/>
              </a:rPr>
              <a:t>Third level</a:t>
            </a:r>
            <a:endParaRPr b="0" lang="en-US" sz="1400" spc="-1" strike="noStrike">
              <a:solidFill>
                <a:srgbClr val="323232"/>
              </a:solidFill>
              <a:latin typeface="Gill Sans MT"/>
            </a:endParaRPr>
          </a:p>
          <a:p>
            <a:pPr lvl="3" marL="1242000" indent="-234000">
              <a:lnSpc>
                <a:spcPct val="100000"/>
              </a:lnSpc>
              <a:spcBef>
                <a:spcPts val="241"/>
              </a:spcBef>
              <a:spcAft>
                <a:spcPts val="601"/>
              </a:spcAft>
              <a:buClr>
                <a:srgbClr val="d55816"/>
              </a:buClr>
              <a:buSzPct val="92000"/>
              <a:buFont typeface="Wingdings 2" charset="2"/>
              <a:buChar char=""/>
            </a:pPr>
            <a:r>
              <a:rPr b="0" lang="en-US" sz="1200" spc="-1" strike="noStrike">
                <a:solidFill>
                  <a:srgbClr val="323232"/>
                </a:solidFill>
                <a:latin typeface="Gill Sans MT"/>
              </a:rPr>
              <a:t>Fourth level</a:t>
            </a:r>
            <a:endParaRPr b="0" lang="en-US" sz="1200" spc="-1" strike="noStrike">
              <a:solidFill>
                <a:srgbClr val="323232"/>
              </a:solidFill>
              <a:latin typeface="Gill Sans MT"/>
            </a:endParaRPr>
          </a:p>
          <a:p>
            <a:pPr lvl="4" marL="1602000" indent="-234000">
              <a:lnSpc>
                <a:spcPct val="100000"/>
              </a:lnSpc>
              <a:spcBef>
                <a:spcPts val="241"/>
              </a:spcBef>
              <a:spcAft>
                <a:spcPts val="601"/>
              </a:spcAft>
              <a:buClr>
                <a:srgbClr val="d55816"/>
              </a:buClr>
              <a:buSzPct val="92000"/>
              <a:buFont typeface="Wingdings 2" charset="2"/>
              <a:buChar char=""/>
            </a:pPr>
            <a:r>
              <a:rPr b="0" lang="en-US" sz="1200" spc="-1" strike="noStrike">
                <a:solidFill>
                  <a:srgbClr val="323232"/>
                </a:solidFill>
                <a:latin typeface="Gill Sans MT"/>
              </a:rPr>
              <a:t>Fifth level</a:t>
            </a:r>
            <a:endParaRPr b="0" lang="en-US" sz="1200" spc="-1" strike="noStrike">
              <a:solidFill>
                <a:srgbClr val="323232"/>
              </a:solidFill>
              <a:latin typeface="Gill Sans MT"/>
            </a:endParaRPr>
          </a:p>
        </p:txBody>
      </p:sp>
      <p:sp>
        <p:nvSpPr>
          <p:cNvPr id="97" name="PlaceHolder 4"/>
          <p:cNvSpPr>
            <a:spLocks noGrp="1"/>
          </p:cNvSpPr>
          <p:nvPr>
            <p:ph type="body"/>
          </p:nvPr>
        </p:nvSpPr>
        <p:spPr>
          <a:xfrm>
            <a:off x="4969440" y="2228040"/>
            <a:ext cx="3601440" cy="576000"/>
          </a:xfrm>
          <a:prstGeom prst="rect">
            <a:avLst/>
          </a:prstGeom>
          <a:noFill/>
          <a:ln w="0">
            <a:noFill/>
          </a:ln>
        </p:spPr>
        <p:txBody>
          <a:bodyPr anchor="b">
            <a:noAutofit/>
          </a:bodyPr>
          <a:p>
            <a:pPr indent="0">
              <a:lnSpc>
                <a:spcPct val="100000"/>
              </a:lnSpc>
              <a:spcBef>
                <a:spcPts val="439"/>
              </a:spcBef>
              <a:spcAft>
                <a:spcPts val="601"/>
              </a:spcAft>
              <a:buNone/>
              <a:tabLst>
                <a:tab algn="l" pos="0"/>
              </a:tabLst>
            </a:pPr>
            <a:r>
              <a:rPr b="0" lang="en-US" sz="2200" spc="-1" strike="noStrike">
                <a:solidFill>
                  <a:schemeClr val="accent2"/>
                </a:solidFill>
                <a:latin typeface="Gill Sans MT"/>
              </a:rPr>
              <a:t>Click to edit Master text styles</a:t>
            </a:r>
            <a:endParaRPr b="0" lang="en-US" sz="2200" spc="-1" strike="noStrike">
              <a:solidFill>
                <a:srgbClr val="323232"/>
              </a:solidFill>
              <a:latin typeface="Gill Sans MT"/>
            </a:endParaRPr>
          </a:p>
        </p:txBody>
      </p:sp>
      <p:sp>
        <p:nvSpPr>
          <p:cNvPr id="98" name="PlaceHolder 5"/>
          <p:cNvSpPr>
            <a:spLocks noGrp="1"/>
          </p:cNvSpPr>
          <p:nvPr>
            <p:ph type="body"/>
          </p:nvPr>
        </p:nvSpPr>
        <p:spPr>
          <a:xfrm>
            <a:off x="4663440" y="2926080"/>
            <a:ext cx="3907440" cy="2934720"/>
          </a:xfrm>
          <a:prstGeom prst="rect">
            <a:avLst/>
          </a:prstGeom>
          <a:noFill/>
          <a:ln w="0">
            <a:noFill/>
          </a:ln>
        </p:spPr>
        <p:txBody>
          <a:bodyPr anchor="t">
            <a:normAutofit/>
          </a:bodyPr>
          <a:p>
            <a:pPr marL="306000" indent="-306000">
              <a:lnSpc>
                <a:spcPct val="100000"/>
              </a:lnSpc>
              <a:spcBef>
                <a:spcPts val="360"/>
              </a:spcBef>
              <a:spcAft>
                <a:spcPts val="601"/>
              </a:spcAft>
              <a:buClr>
                <a:srgbClr val="d55816"/>
              </a:buClr>
              <a:buSzPct val="92000"/>
              <a:buFont typeface="Wingdings 2" charset="2"/>
              <a:buChar char=""/>
            </a:pPr>
            <a:r>
              <a:rPr b="0" lang="en-US" sz="1800" spc="-1" strike="noStrike">
                <a:solidFill>
                  <a:srgbClr val="323232"/>
                </a:solidFill>
                <a:latin typeface="Gill Sans MT"/>
              </a:rPr>
              <a:t>Click to edit Master text styles</a:t>
            </a:r>
            <a:endParaRPr b="0" lang="en-US" sz="1800" spc="-1" strike="noStrike">
              <a:solidFill>
                <a:srgbClr val="323232"/>
              </a:solidFill>
              <a:latin typeface="Gill Sans MT"/>
            </a:endParaRPr>
          </a:p>
          <a:p>
            <a:pPr lvl="1" marL="630000" indent="-306000">
              <a:lnSpc>
                <a:spcPct val="100000"/>
              </a:lnSpc>
              <a:spcBef>
                <a:spcPts val="320"/>
              </a:spcBef>
              <a:spcAft>
                <a:spcPts val="601"/>
              </a:spcAft>
              <a:buClr>
                <a:srgbClr val="d55816"/>
              </a:buClr>
              <a:buSzPct val="92000"/>
              <a:buFont typeface="Wingdings 2" charset="2"/>
              <a:buChar char=""/>
            </a:pPr>
            <a:r>
              <a:rPr b="0" lang="en-US" sz="1600" spc="-1" strike="noStrike">
                <a:solidFill>
                  <a:srgbClr val="323232"/>
                </a:solidFill>
                <a:latin typeface="Gill Sans MT"/>
              </a:rPr>
              <a:t>Second level</a:t>
            </a:r>
            <a:endParaRPr b="0" lang="en-US" sz="1600" spc="-1" strike="noStrike">
              <a:solidFill>
                <a:srgbClr val="323232"/>
              </a:solidFill>
              <a:latin typeface="Gill Sans MT"/>
            </a:endParaRPr>
          </a:p>
          <a:p>
            <a:pPr lvl="2" marL="900000" indent="-270000">
              <a:lnSpc>
                <a:spcPct val="100000"/>
              </a:lnSpc>
              <a:spcBef>
                <a:spcPts val="281"/>
              </a:spcBef>
              <a:spcAft>
                <a:spcPts val="601"/>
              </a:spcAft>
              <a:buClr>
                <a:srgbClr val="d55816"/>
              </a:buClr>
              <a:buSzPct val="92000"/>
              <a:buFont typeface="Wingdings 2" charset="2"/>
              <a:buChar char=""/>
            </a:pPr>
            <a:r>
              <a:rPr b="0" lang="en-US" sz="1400" spc="-1" strike="noStrike">
                <a:solidFill>
                  <a:srgbClr val="323232"/>
                </a:solidFill>
                <a:latin typeface="Gill Sans MT"/>
              </a:rPr>
              <a:t>Third level</a:t>
            </a:r>
            <a:endParaRPr b="0" lang="en-US" sz="1400" spc="-1" strike="noStrike">
              <a:solidFill>
                <a:srgbClr val="323232"/>
              </a:solidFill>
              <a:latin typeface="Gill Sans MT"/>
            </a:endParaRPr>
          </a:p>
          <a:p>
            <a:pPr lvl="3" marL="1242000" indent="-234000">
              <a:lnSpc>
                <a:spcPct val="100000"/>
              </a:lnSpc>
              <a:spcBef>
                <a:spcPts val="241"/>
              </a:spcBef>
              <a:spcAft>
                <a:spcPts val="601"/>
              </a:spcAft>
              <a:buClr>
                <a:srgbClr val="d55816"/>
              </a:buClr>
              <a:buSzPct val="92000"/>
              <a:buFont typeface="Wingdings 2" charset="2"/>
              <a:buChar char=""/>
            </a:pPr>
            <a:r>
              <a:rPr b="0" lang="en-US" sz="1200" spc="-1" strike="noStrike">
                <a:solidFill>
                  <a:srgbClr val="323232"/>
                </a:solidFill>
                <a:latin typeface="Gill Sans MT"/>
              </a:rPr>
              <a:t>Fourth level</a:t>
            </a:r>
            <a:endParaRPr b="0" lang="en-US" sz="1200" spc="-1" strike="noStrike">
              <a:solidFill>
                <a:srgbClr val="323232"/>
              </a:solidFill>
              <a:latin typeface="Gill Sans MT"/>
            </a:endParaRPr>
          </a:p>
          <a:p>
            <a:pPr lvl="4" marL="1602000" indent="-234000">
              <a:lnSpc>
                <a:spcPct val="100000"/>
              </a:lnSpc>
              <a:spcBef>
                <a:spcPts val="241"/>
              </a:spcBef>
              <a:spcAft>
                <a:spcPts val="601"/>
              </a:spcAft>
              <a:buClr>
                <a:srgbClr val="d55816"/>
              </a:buClr>
              <a:buSzPct val="92000"/>
              <a:buFont typeface="Wingdings 2" charset="2"/>
              <a:buChar char=""/>
            </a:pPr>
            <a:r>
              <a:rPr b="0" lang="en-US" sz="1200" spc="-1" strike="noStrike">
                <a:solidFill>
                  <a:srgbClr val="323232"/>
                </a:solidFill>
                <a:latin typeface="Gill Sans MT"/>
              </a:rPr>
              <a:t>Fifth level</a:t>
            </a:r>
            <a:endParaRPr b="0" lang="en-US" sz="1200" spc="-1" strike="noStrike">
              <a:solidFill>
                <a:srgbClr val="323232"/>
              </a:solidFill>
              <a:latin typeface="Gill Sans MT"/>
            </a:endParaRPr>
          </a:p>
        </p:txBody>
      </p:sp>
      <p:sp>
        <p:nvSpPr>
          <p:cNvPr id="99" name="PlaceHolder 6"/>
          <p:cNvSpPr>
            <a:spLocks noGrp="1"/>
          </p:cNvSpPr>
          <p:nvPr>
            <p:ph type="dt" idx="7"/>
          </p:nvPr>
        </p:nvSpPr>
        <p:spPr>
          <a:xfrm>
            <a:off x="5559480" y="5956200"/>
            <a:ext cx="2133360" cy="364680"/>
          </a:xfrm>
          <a:prstGeom prst="rect">
            <a:avLst/>
          </a:prstGeom>
          <a:noFill/>
          <a:ln w="0">
            <a:noFill/>
          </a:ln>
        </p:spPr>
        <p:txBody>
          <a:bodyPr anchor="ctr">
            <a:noAutofit/>
          </a:bodyPr>
          <a:lstStyle>
            <a:lvl1pPr indent="0" algn="r">
              <a:lnSpc>
                <a:spcPct val="100000"/>
              </a:lnSpc>
              <a:buNone/>
              <a:defRPr b="0" lang="en-US" sz="900" spc="-1" strike="noStrike">
                <a:solidFill>
                  <a:schemeClr val="accent2"/>
                </a:solidFill>
                <a:latin typeface="Gill Sans MT"/>
              </a:defRPr>
            </a:lvl1pPr>
          </a:lstStyle>
          <a:p>
            <a:pPr indent="0" algn="r">
              <a:lnSpc>
                <a:spcPct val="100000"/>
              </a:lnSpc>
              <a:buNone/>
            </a:pPr>
            <a:r>
              <a:rPr b="0" lang="en-US" sz="900" spc="-1" strike="noStrike">
                <a:solidFill>
                  <a:schemeClr val="accent2"/>
                </a:solidFill>
                <a:latin typeface="Gill Sans MT"/>
              </a:rPr>
              <a:t>&lt;date/time&gt;</a:t>
            </a:r>
            <a:endParaRPr b="0" lang="en-US" sz="900" spc="-1" strike="noStrike">
              <a:solidFill>
                <a:srgbClr val="000000"/>
              </a:solidFill>
              <a:latin typeface="Times New Roman"/>
            </a:endParaRPr>
          </a:p>
        </p:txBody>
      </p:sp>
      <p:sp>
        <p:nvSpPr>
          <p:cNvPr id="100" name="PlaceHolder 7"/>
          <p:cNvSpPr>
            <a:spLocks noGrp="1"/>
          </p:cNvSpPr>
          <p:nvPr>
            <p:ph type="ftr" idx="8"/>
          </p:nvPr>
        </p:nvSpPr>
        <p:spPr>
          <a:xfrm>
            <a:off x="581040" y="5951880"/>
            <a:ext cx="4870080" cy="364680"/>
          </a:xfrm>
          <a:prstGeom prst="rect">
            <a:avLst/>
          </a:prstGeom>
          <a:noFill/>
          <a:ln w="0">
            <a:noFill/>
          </a:ln>
        </p:spPr>
        <p:txBody>
          <a:bodyPr anchor="ctr">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01" name="PlaceHolder 8"/>
          <p:cNvSpPr>
            <a:spLocks noGrp="1"/>
          </p:cNvSpPr>
          <p:nvPr>
            <p:ph type="sldNum" idx="9"/>
          </p:nvPr>
        </p:nvSpPr>
        <p:spPr>
          <a:xfrm>
            <a:off x="7800480" y="5956200"/>
            <a:ext cx="770040" cy="364680"/>
          </a:xfrm>
          <a:prstGeom prst="rect">
            <a:avLst/>
          </a:prstGeom>
          <a:noFill/>
          <a:ln w="0">
            <a:noFill/>
          </a:ln>
        </p:spPr>
        <p:txBody>
          <a:bodyPr anchor="ctr">
            <a:noAutofit/>
          </a:bodyPr>
          <a:lstStyle>
            <a:lvl1pPr indent="0" algn="r">
              <a:lnSpc>
                <a:spcPct val="100000"/>
              </a:lnSpc>
              <a:buNone/>
              <a:defRPr b="0" lang="en-US" sz="900" spc="-1" strike="noStrike">
                <a:solidFill>
                  <a:schemeClr val="accent2"/>
                </a:solidFill>
                <a:latin typeface="Gill Sans MT"/>
              </a:defRPr>
            </a:lvl1pPr>
          </a:lstStyle>
          <a:p>
            <a:pPr indent="0" algn="r">
              <a:lnSpc>
                <a:spcPct val="100000"/>
              </a:lnSpc>
              <a:buNone/>
            </a:pPr>
            <a:fld id="{ED4B4343-ACE1-4A15-BBC2-C8E4E9B0F85C}" type="slidenum">
              <a:rPr b="0" lang="en-US" sz="900" spc="-1" strike="noStrike">
                <a:solidFill>
                  <a:schemeClr val="accent2"/>
                </a:solidFill>
                <a:latin typeface="Gill Sans MT"/>
              </a:rPr>
              <a:t>&lt;number&gt;</a:t>
            </a:fld>
            <a:endParaRPr b="0" lang="en-US" sz="9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hyperlink" Target="https://docs.microsoft.com/en-us/azure/virtual-network/virtual-networks-faq" TargetMode="External"/><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hyperlink" Target="https://docs.microsoft.com/en-us/azure/storage/blobs/access-tiers-overview" TargetMode="External"/><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7.xml"/>
</Relationships>
</file>

<file path=ppt/slides/_rels/slide3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hyperlink" Target="https://docs.microsoft.com/en-us/azure/virtual-network/virtual-networks-faq" TargetMode="External"/><Relationship Id="rId2" Type="http://schemas.openxmlformats.org/officeDocument/2006/relationships/hyperlink" Target="https://docs.microsoft.com/en-us/azure/storage/blobs/access-tiers-overview" TargetMode="External"/><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685800" y="2362320"/>
            <a:ext cx="7772040" cy="1145880"/>
          </a:xfrm>
          <a:prstGeom prst="rect">
            <a:avLst/>
          </a:prstGeom>
          <a:noFill/>
          <a:ln w="0">
            <a:noFill/>
          </a:ln>
        </p:spPr>
        <p:txBody>
          <a:bodyPr anchor="b">
            <a:normAutofit/>
          </a:bodyPr>
          <a:p>
            <a:pPr indent="0">
              <a:lnSpc>
                <a:spcPct val="100000"/>
              </a:lnSpc>
              <a:buNone/>
            </a:pPr>
            <a:r>
              <a:rPr b="1" lang="en-US" sz="4000" spc="-1" strike="noStrike" cap="all">
                <a:solidFill>
                  <a:schemeClr val="accent1"/>
                </a:solidFill>
                <a:latin typeface="Gill Sans MT"/>
              </a:rPr>
              <a:t>Netw211 – Final Project</a:t>
            </a:r>
            <a:br>
              <a:rPr sz="4000"/>
            </a:br>
            <a:r>
              <a:rPr b="1" lang="en-US" sz="2400" spc="-1" strike="noStrike" cap="all">
                <a:solidFill>
                  <a:srgbClr val="d9d9d9"/>
                </a:solidFill>
                <a:latin typeface="Gill Sans MT"/>
              </a:rPr>
              <a:t>Fundamentals of Cloud Computing</a:t>
            </a:r>
            <a:endParaRPr b="0" lang="en-US" sz="2400" spc="-1" strike="noStrike">
              <a:solidFill>
                <a:srgbClr val="000000"/>
              </a:solidFill>
              <a:latin typeface="Gill Sans MT"/>
            </a:endParaRPr>
          </a:p>
        </p:txBody>
      </p:sp>
      <p:sp>
        <p:nvSpPr>
          <p:cNvPr id="139" name="PlaceHolder 2"/>
          <p:cNvSpPr>
            <a:spLocks noGrp="1"/>
          </p:cNvSpPr>
          <p:nvPr>
            <p:ph type="subTitle"/>
          </p:nvPr>
        </p:nvSpPr>
        <p:spPr>
          <a:xfrm>
            <a:off x="4600800" y="4572000"/>
            <a:ext cx="4038120" cy="1145880"/>
          </a:xfrm>
          <a:prstGeom prst="rect">
            <a:avLst/>
          </a:prstGeom>
          <a:noFill/>
          <a:ln w="0">
            <a:noFill/>
          </a:ln>
        </p:spPr>
        <p:txBody>
          <a:bodyPr anchor="t">
            <a:noAutofit/>
          </a:bodyPr>
          <a:p>
            <a:pPr indent="0" algn="r">
              <a:lnSpc>
                <a:spcPct val="100000"/>
              </a:lnSpc>
              <a:spcBef>
                <a:spcPts val="320"/>
              </a:spcBef>
              <a:spcAft>
                <a:spcPts val="601"/>
              </a:spcAft>
              <a:buNone/>
              <a:tabLst>
                <a:tab algn="l" pos="0"/>
              </a:tabLst>
            </a:pPr>
            <a:r>
              <a:rPr b="0" lang="en-US" sz="1600" spc="-1" strike="noStrike">
                <a:solidFill>
                  <a:srgbClr val="a6a6a6"/>
                </a:solidFill>
                <a:latin typeface="Gill Sans MT"/>
              </a:rPr>
              <a:t>By Nicholas Allen</a:t>
            </a:r>
            <a:endParaRPr b="0" lang="en-US" sz="1600" spc="-1" strike="noStrike">
              <a:solidFill>
                <a:srgbClr val="000000"/>
              </a:solidFill>
              <a:latin typeface="Arial"/>
            </a:endParaRPr>
          </a:p>
          <a:p>
            <a:pPr indent="0" algn="r">
              <a:lnSpc>
                <a:spcPct val="100000"/>
              </a:lnSpc>
              <a:spcBef>
                <a:spcPts val="320"/>
              </a:spcBef>
              <a:spcAft>
                <a:spcPts val="601"/>
              </a:spcAft>
              <a:buNone/>
              <a:tabLst>
                <a:tab algn="l" pos="0"/>
              </a:tabLst>
            </a:pPr>
            <a:r>
              <a:rPr b="0" lang="en-US" sz="1600" spc="-1" strike="noStrike">
                <a:solidFill>
                  <a:srgbClr val="a6a6a6"/>
                </a:solidFill>
                <a:latin typeface="Gill Sans MT"/>
              </a:rPr>
              <a:t>Professor Toni McGee</a:t>
            </a:r>
            <a:endParaRPr b="0" lang="en-US" sz="1600" spc="-1" strike="noStrike">
              <a:solidFill>
                <a:srgbClr val="000000"/>
              </a:solidFill>
              <a:latin typeface="Arial"/>
            </a:endParaRPr>
          </a:p>
          <a:p>
            <a:pPr indent="0" algn="r">
              <a:lnSpc>
                <a:spcPct val="100000"/>
              </a:lnSpc>
              <a:spcBef>
                <a:spcPts val="320"/>
              </a:spcBef>
              <a:spcAft>
                <a:spcPts val="601"/>
              </a:spcAft>
              <a:buNone/>
              <a:tabLst>
                <a:tab algn="l" pos="0"/>
              </a:tabLst>
            </a:pPr>
            <a:r>
              <a:rPr b="0" lang="en-US" sz="1600" spc="-1" strike="noStrike">
                <a:solidFill>
                  <a:srgbClr val="a6a6a6"/>
                </a:solidFill>
                <a:latin typeface="Gill Sans MT"/>
              </a:rPr>
              <a:t>DeVry University</a:t>
            </a:r>
            <a:endParaRPr b="0" lang="en-US" sz="1600" spc="-1" strike="noStrike">
              <a:solidFill>
                <a:srgbClr val="000000"/>
              </a:solidFill>
              <a:latin typeface="Arial"/>
            </a:endParaRPr>
          </a:p>
          <a:p>
            <a:pPr indent="0" algn="r">
              <a:lnSpc>
                <a:spcPct val="100000"/>
              </a:lnSpc>
              <a:spcBef>
                <a:spcPts val="320"/>
              </a:spcBef>
              <a:spcAft>
                <a:spcPts val="601"/>
              </a:spcAft>
              <a:buNone/>
              <a:tabLst>
                <a:tab algn="l" pos="0"/>
              </a:tabLst>
            </a:pPr>
            <a:r>
              <a:rPr b="0" lang="en-US" sz="1600" spc="-1" strike="noStrike">
                <a:solidFill>
                  <a:srgbClr val="a6a6a6"/>
                </a:solidFill>
                <a:latin typeface="Gill Sans MT"/>
              </a:rPr>
              <a:t>Session: May 2023</a:t>
            </a:r>
            <a:endParaRPr b="0" lang="en-US" sz="1600" spc="-1" strike="noStrike">
              <a:solidFill>
                <a:srgbClr val="000000"/>
              </a:solidFill>
              <a:latin typeface="Arial"/>
            </a:endParaRPr>
          </a:p>
          <a:p>
            <a:pPr indent="0" algn="r">
              <a:lnSpc>
                <a:spcPct val="100000"/>
              </a:lnSpc>
              <a:spcBef>
                <a:spcPts val="320"/>
              </a:spcBef>
              <a:spcAft>
                <a:spcPts val="601"/>
              </a:spcAft>
              <a:buNone/>
              <a:tabLst>
                <a:tab algn="l" pos="0"/>
              </a:tabLst>
            </a:pPr>
            <a:r>
              <a:rPr b="0" lang="en-US" sz="1600" spc="-1" strike="noStrike">
                <a:solidFill>
                  <a:srgbClr val="a6a6a6"/>
                </a:solidFill>
                <a:latin typeface="Gill Sans MT"/>
              </a:rPr>
              <a:t>Course ID: NETW211</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 Placeholder 6"/>
          <p:cNvSpPr/>
          <p:nvPr/>
        </p:nvSpPr>
        <p:spPr>
          <a:xfrm>
            <a:off x="609480" y="2895480"/>
            <a:ext cx="7924320" cy="2742840"/>
          </a:xfrm>
          <a:prstGeom prst="rect">
            <a:avLst/>
          </a:prstGeom>
          <a:noFill/>
          <a:ln w="0">
            <a:noFill/>
          </a:ln>
        </p:spPr>
        <p:style>
          <a:lnRef idx="0"/>
          <a:fillRef idx="0"/>
          <a:effectRef idx="0"/>
          <a:fontRef idx="minor"/>
        </p:style>
        <p:txBody>
          <a:bodyPr anchor="t">
            <a:noAutofit/>
          </a:bodyPr>
          <a:p>
            <a:pPr>
              <a:lnSpc>
                <a:spcPct val="100000"/>
              </a:lnSpc>
              <a:spcBef>
                <a:spcPts val="320"/>
              </a:spcBef>
              <a:tabLst>
                <a:tab algn="l" pos="0"/>
              </a:tabLst>
            </a:pPr>
            <a:r>
              <a:rPr b="0" lang="en-US" sz="1600" spc="-1" strike="noStrike">
                <a:solidFill>
                  <a:srgbClr val="000000"/>
                </a:solidFill>
                <a:latin typeface="Gill Sans MT"/>
              </a:rPr>
              <a:t>With a /24 network prefix, how many </a:t>
            </a:r>
            <a:r>
              <a:rPr b="1" lang="en-US" sz="1600" spc="-1" strike="noStrike">
                <a:solidFill>
                  <a:srgbClr val="000000"/>
                </a:solidFill>
                <a:latin typeface="Gill Sans MT"/>
              </a:rPr>
              <a:t>usable</a:t>
            </a:r>
            <a:r>
              <a:rPr b="0" lang="en-US" sz="1600" spc="-1" strike="noStrike">
                <a:solidFill>
                  <a:srgbClr val="000000"/>
                </a:solidFill>
                <a:latin typeface="Gill Sans MT"/>
              </a:rPr>
              <a:t> IPv4 host addresses are there? [hint: you learned this in NETW191]</a:t>
            </a:r>
            <a:endParaRPr b="0" lang="en-US" sz="1600" spc="-1" strike="noStrike">
              <a:solidFill>
                <a:srgbClr val="000000"/>
              </a:solidFill>
              <a:latin typeface="Arial"/>
            </a:endParaRPr>
          </a:p>
          <a:p>
            <a:pPr>
              <a:lnSpc>
                <a:spcPct val="100000"/>
              </a:lnSpc>
              <a:spcBef>
                <a:spcPts val="320"/>
              </a:spcBef>
              <a:tabLst>
                <a:tab algn="l" pos="0"/>
              </a:tabLst>
            </a:pPr>
            <a:endParaRPr b="0" lang="en-US" sz="1600" spc="-1" strike="noStrike">
              <a:solidFill>
                <a:srgbClr val="000000"/>
              </a:solidFill>
              <a:latin typeface="Arial"/>
            </a:endParaRPr>
          </a:p>
          <a:p>
            <a:pPr>
              <a:lnSpc>
                <a:spcPct val="100000"/>
              </a:lnSpc>
              <a:spcBef>
                <a:spcPts val="320"/>
              </a:spcBef>
              <a:tabLst>
                <a:tab algn="l" pos="0"/>
              </a:tabLst>
            </a:pPr>
            <a:r>
              <a:rPr b="0" lang="en-US" sz="1600" spc="-1" strike="noStrike">
                <a:solidFill>
                  <a:srgbClr val="000000"/>
                </a:solidFill>
                <a:latin typeface="Gill Sans MT"/>
              </a:rPr>
              <a:t>Answer here:</a:t>
            </a:r>
            <a:endParaRPr b="0" lang="en-US" sz="1600" spc="-1" strike="noStrike">
              <a:solidFill>
                <a:srgbClr val="000000"/>
              </a:solidFill>
              <a:latin typeface="Arial"/>
            </a:endParaRPr>
          </a:p>
          <a:p>
            <a:pPr>
              <a:lnSpc>
                <a:spcPct val="100000"/>
              </a:lnSpc>
              <a:spcBef>
                <a:spcPts val="320"/>
              </a:spcBef>
              <a:tabLst>
                <a:tab algn="l" pos="0"/>
              </a:tabLst>
            </a:pPr>
            <a:endParaRPr b="0" lang="en-US" sz="1600" spc="-1" strike="noStrike">
              <a:solidFill>
                <a:srgbClr val="000000"/>
              </a:solidFill>
              <a:latin typeface="Arial"/>
            </a:endParaRPr>
          </a:p>
          <a:p>
            <a:pPr>
              <a:lnSpc>
                <a:spcPct val="100000"/>
              </a:lnSpc>
              <a:spcBef>
                <a:spcPts val="320"/>
              </a:spcBef>
              <a:tabLst>
                <a:tab algn="l" pos="0"/>
              </a:tabLst>
            </a:pPr>
            <a:r>
              <a:rPr b="0" lang="en-US" sz="1600" spc="-1" strike="noStrike">
                <a:solidFill>
                  <a:srgbClr val="000000"/>
                </a:solidFill>
                <a:latin typeface="Gill Sans MT"/>
              </a:rPr>
              <a:t>There should be 256 IP addresses with a CIDR of /24, however, only 251 available IP addresses are reported on the “Subnets” page on Microsoft Azure.</a:t>
            </a:r>
            <a:endParaRPr b="0" lang="en-US" sz="1600" spc="-1" strike="noStrike">
              <a:solidFill>
                <a:srgbClr val="000000"/>
              </a:solidFill>
              <a:latin typeface="Arial"/>
            </a:endParaRPr>
          </a:p>
          <a:p>
            <a:pPr>
              <a:lnSpc>
                <a:spcPct val="100000"/>
              </a:lnSpc>
              <a:spcBef>
                <a:spcPts val="320"/>
              </a:spcBef>
              <a:tabLst>
                <a:tab algn="l" pos="0"/>
              </a:tabLst>
            </a:pPr>
            <a:endParaRPr b="0" lang="en-US" sz="1600" spc="-1" strike="noStrike">
              <a:solidFill>
                <a:srgbClr val="000000"/>
              </a:solidFill>
              <a:latin typeface="Arial"/>
            </a:endParaRPr>
          </a:p>
        </p:txBody>
      </p:sp>
      <p:sp>
        <p:nvSpPr>
          <p:cNvPr id="160" name="Content Placeholder 2"/>
          <p:cNvSpPr/>
          <p:nvPr/>
        </p:nvSpPr>
        <p:spPr>
          <a:xfrm>
            <a:off x="420120" y="685800"/>
            <a:ext cx="8294040" cy="609120"/>
          </a:xfrm>
          <a:prstGeom prst="rect">
            <a:avLst/>
          </a:prstGeom>
          <a:noFill/>
          <a:ln w="0">
            <a:noFill/>
          </a:ln>
        </p:spPr>
        <p:style>
          <a:lnRef idx="0"/>
          <a:fillRef idx="0"/>
          <a:effectRef idx="0"/>
          <a:fontRef idx="minor"/>
        </p:style>
        <p:txBody>
          <a:bodyPr anchor="ctr">
            <a:noAutofit/>
          </a:bodyPr>
          <a:p>
            <a:pPr marL="306000" indent="-306000" algn="ctr">
              <a:lnSpc>
                <a:spcPct val="100000"/>
              </a:lnSpc>
              <a:spcBef>
                <a:spcPts val="641"/>
              </a:spcBef>
              <a:spcAft>
                <a:spcPts val="601"/>
              </a:spcAft>
              <a:tabLst>
                <a:tab algn="l" pos="0"/>
              </a:tabLst>
            </a:pPr>
            <a:r>
              <a:rPr b="1" lang="en-US" sz="3200" spc="-1" strike="noStrike">
                <a:solidFill>
                  <a:srgbClr val="eeeeee"/>
                </a:solidFill>
                <a:latin typeface="Gill Sans MT"/>
              </a:rPr>
              <a:t>Creating a VNet with Two Subnets</a:t>
            </a:r>
            <a:endParaRPr b="0" lang="en-US" sz="3200" spc="-1" strike="noStrike">
              <a:solidFill>
                <a:srgbClr val="eeeeee"/>
              </a:solidFill>
              <a:latin typeface="Arial"/>
            </a:endParaRPr>
          </a:p>
        </p:txBody>
      </p:sp>
      <p:sp>
        <p:nvSpPr>
          <p:cNvPr id="161" name="Text Placeholder 6"/>
          <p:cNvSpPr/>
          <p:nvPr/>
        </p:nvSpPr>
        <p:spPr>
          <a:xfrm>
            <a:off x="533520" y="144792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Question 1</a:t>
            </a:r>
            <a:endParaRPr b="0" lang="en-US" sz="1100" spc="-1" strike="noStrike">
              <a:solidFill>
                <a:srgbClr val="eeeeee"/>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 Placeholder 6"/>
          <p:cNvSpPr/>
          <p:nvPr/>
        </p:nvSpPr>
        <p:spPr>
          <a:xfrm>
            <a:off x="565920" y="2057400"/>
            <a:ext cx="7924320" cy="4343040"/>
          </a:xfrm>
          <a:prstGeom prst="rect">
            <a:avLst/>
          </a:prstGeom>
          <a:noFill/>
          <a:ln w="0">
            <a:noFill/>
          </a:ln>
        </p:spPr>
        <p:style>
          <a:lnRef idx="0"/>
          <a:fillRef idx="0"/>
          <a:effectRef idx="0"/>
          <a:fontRef idx="minor"/>
        </p:style>
        <p:txBody>
          <a:bodyPr anchor="t">
            <a:noAutofit/>
          </a:bodyPr>
          <a:p>
            <a:pPr>
              <a:lnSpc>
                <a:spcPct val="100000"/>
              </a:lnSpc>
              <a:spcBef>
                <a:spcPts val="320"/>
              </a:spcBef>
              <a:tabLst>
                <a:tab algn="l" pos="0"/>
              </a:tabLst>
            </a:pPr>
            <a:r>
              <a:rPr b="0" lang="en-US" sz="1600" spc="-1" strike="noStrike">
                <a:solidFill>
                  <a:srgbClr val="000000"/>
                </a:solidFill>
                <a:latin typeface="Gill Sans MT"/>
              </a:rPr>
              <a:t>Given the answer from before, why is the number of available IP addresses for Subnet0 (10.0.0.0/24) or Subnet1 (10.0.1.0/24) shown as 251? [hint: where did the missing addresses go?]</a:t>
            </a:r>
            <a:endParaRPr b="0" lang="en-US" sz="1600" spc="-1" strike="noStrike">
              <a:solidFill>
                <a:srgbClr val="000000"/>
              </a:solidFill>
              <a:latin typeface="Arial"/>
            </a:endParaRPr>
          </a:p>
          <a:p>
            <a:pPr>
              <a:lnSpc>
                <a:spcPct val="100000"/>
              </a:lnSpc>
              <a:spcBef>
                <a:spcPts val="320"/>
              </a:spcBef>
              <a:tabLst>
                <a:tab algn="l" pos="0"/>
              </a:tabLst>
            </a:pPr>
            <a:r>
              <a:rPr b="0" lang="en-US" sz="1600" spc="-1" strike="noStrike">
                <a:solidFill>
                  <a:srgbClr val="000000"/>
                </a:solidFill>
                <a:latin typeface="Gill Sans MT"/>
              </a:rPr>
              <a:t>Answer here:</a:t>
            </a:r>
            <a:endParaRPr b="0" lang="en-US" sz="1600" spc="-1" strike="noStrike">
              <a:solidFill>
                <a:srgbClr val="000000"/>
              </a:solidFill>
              <a:latin typeface="Arial"/>
            </a:endParaRPr>
          </a:p>
          <a:p>
            <a:pPr marL="457200">
              <a:lnSpc>
                <a:spcPct val="100000"/>
              </a:lnSpc>
              <a:spcBef>
                <a:spcPts val="281"/>
              </a:spcBef>
              <a:tabLst>
                <a:tab algn="l" pos="0"/>
              </a:tabLst>
            </a:pPr>
            <a:r>
              <a:rPr b="0" lang="en-US" sz="1400" spc="-1" strike="noStrike">
                <a:solidFill>
                  <a:srgbClr val="000000"/>
                </a:solidFill>
                <a:latin typeface="Gill Sans MT"/>
              </a:rPr>
              <a:t>Researching through the Azure FAQ, I learned that Azure reserves the first four and last IP address of the range.</a:t>
            </a:r>
            <a:endParaRPr b="0" lang="en-US" sz="1400" spc="-1" strike="noStrike">
              <a:solidFill>
                <a:srgbClr val="000000"/>
              </a:solidFill>
              <a:latin typeface="Arial"/>
            </a:endParaRPr>
          </a:p>
          <a:p>
            <a:pPr marL="914400">
              <a:lnSpc>
                <a:spcPct val="100000"/>
              </a:lnSpc>
              <a:spcBef>
                <a:spcPts val="241"/>
              </a:spcBef>
              <a:tabLst>
                <a:tab algn="l" pos="0"/>
              </a:tabLst>
            </a:pPr>
            <a:r>
              <a:rPr b="0" lang="en-US" sz="1200" spc="-1" strike="noStrike">
                <a:solidFill>
                  <a:srgbClr val="000000"/>
                </a:solidFill>
                <a:latin typeface="Gill Sans MT"/>
              </a:rPr>
              <a:t>The first IP address is reserved for the Network address</a:t>
            </a:r>
            <a:endParaRPr b="0" lang="en-US" sz="1200" spc="-1" strike="noStrike">
              <a:solidFill>
                <a:srgbClr val="000000"/>
              </a:solidFill>
              <a:latin typeface="Arial"/>
            </a:endParaRPr>
          </a:p>
          <a:p>
            <a:pPr marL="914400">
              <a:lnSpc>
                <a:spcPct val="100000"/>
              </a:lnSpc>
              <a:spcBef>
                <a:spcPts val="241"/>
              </a:spcBef>
              <a:tabLst>
                <a:tab algn="l" pos="0"/>
              </a:tabLst>
            </a:pPr>
            <a:r>
              <a:rPr b="0" lang="en-US" sz="1200" spc="-1" strike="noStrike">
                <a:solidFill>
                  <a:srgbClr val="000000"/>
                </a:solidFill>
                <a:latin typeface="Gill Sans MT"/>
              </a:rPr>
              <a:t>The second is reserved for the default gateway.</a:t>
            </a:r>
            <a:endParaRPr b="0" lang="en-US" sz="1200" spc="-1" strike="noStrike">
              <a:solidFill>
                <a:srgbClr val="000000"/>
              </a:solidFill>
              <a:latin typeface="Arial"/>
            </a:endParaRPr>
          </a:p>
          <a:p>
            <a:pPr marL="914400">
              <a:lnSpc>
                <a:spcPct val="100000"/>
              </a:lnSpc>
              <a:spcBef>
                <a:spcPts val="241"/>
              </a:spcBef>
              <a:tabLst>
                <a:tab algn="l" pos="0"/>
              </a:tabLst>
            </a:pPr>
            <a:r>
              <a:rPr b="0" lang="en-US" sz="1200" spc="-1" strike="noStrike">
                <a:solidFill>
                  <a:srgbClr val="000000"/>
                </a:solidFill>
                <a:latin typeface="Gill Sans MT"/>
              </a:rPr>
              <a:t>The third and fourth IP addresses in the range are used for DNS and other services.</a:t>
            </a:r>
            <a:endParaRPr b="0" lang="en-US" sz="1200" spc="-1" strike="noStrike">
              <a:solidFill>
                <a:srgbClr val="000000"/>
              </a:solidFill>
              <a:latin typeface="Arial"/>
            </a:endParaRPr>
          </a:p>
          <a:p>
            <a:pPr marL="914400">
              <a:lnSpc>
                <a:spcPct val="100000"/>
              </a:lnSpc>
              <a:spcBef>
                <a:spcPts val="241"/>
              </a:spcBef>
              <a:tabLst>
                <a:tab algn="l" pos="0"/>
              </a:tabLst>
            </a:pPr>
            <a:r>
              <a:rPr b="0" lang="en-US" sz="1200" spc="-1" strike="noStrike">
                <a:solidFill>
                  <a:srgbClr val="000000"/>
                </a:solidFill>
                <a:latin typeface="Gill Sans MT"/>
              </a:rPr>
              <a:t>The last IP in the range is reserved for the Network Broadcast Address.</a:t>
            </a:r>
            <a:endParaRPr b="0" lang="en-US" sz="1200" spc="-1" strike="noStrike">
              <a:solidFill>
                <a:srgbClr val="000000"/>
              </a:solidFill>
              <a:latin typeface="Arial"/>
            </a:endParaRPr>
          </a:p>
          <a:p>
            <a:pPr marL="457200">
              <a:lnSpc>
                <a:spcPct val="100000"/>
              </a:lnSpc>
              <a:spcBef>
                <a:spcPts val="281"/>
              </a:spcBef>
              <a:tabLst>
                <a:tab algn="l" pos="0"/>
              </a:tabLst>
            </a:pPr>
            <a:endParaRPr b="0" lang="en-US" sz="1400" spc="-1" strike="noStrike">
              <a:solidFill>
                <a:srgbClr val="000000"/>
              </a:solidFill>
              <a:latin typeface="Arial"/>
            </a:endParaRPr>
          </a:p>
          <a:p>
            <a:pPr>
              <a:lnSpc>
                <a:spcPct val="100000"/>
              </a:lnSpc>
              <a:spcBef>
                <a:spcPts val="320"/>
              </a:spcBef>
              <a:tabLst>
                <a:tab algn="l" pos="0"/>
              </a:tabLst>
            </a:pPr>
            <a:endParaRPr b="0" lang="en-US" sz="1600" spc="-1" strike="noStrike">
              <a:solidFill>
                <a:srgbClr val="000000"/>
              </a:solidFill>
              <a:latin typeface="Arial"/>
            </a:endParaRPr>
          </a:p>
          <a:p>
            <a:pPr>
              <a:lnSpc>
                <a:spcPct val="100000"/>
              </a:lnSpc>
              <a:spcBef>
                <a:spcPts val="320"/>
              </a:spcBef>
              <a:tabLst>
                <a:tab algn="l" pos="0"/>
              </a:tabLst>
            </a:pPr>
            <a:r>
              <a:rPr b="0" lang="en-US" sz="1600" spc="-1" strike="noStrike">
                <a:solidFill>
                  <a:srgbClr val="000000"/>
                </a:solidFill>
                <a:latin typeface="Gill Sans MT"/>
              </a:rPr>
              <a:t>References:</a:t>
            </a:r>
            <a:endParaRPr b="0" lang="en-US" sz="1600" spc="-1" strike="noStrike">
              <a:solidFill>
                <a:srgbClr val="000000"/>
              </a:solidFill>
              <a:latin typeface="Arial"/>
            </a:endParaRPr>
          </a:p>
          <a:p>
            <a:pPr>
              <a:lnSpc>
                <a:spcPct val="100000"/>
              </a:lnSpc>
              <a:spcBef>
                <a:spcPts val="320"/>
              </a:spcBef>
              <a:tabLst>
                <a:tab algn="l" pos="0"/>
              </a:tabLst>
            </a:pPr>
            <a:r>
              <a:rPr b="0" lang="en-US" sz="1600" spc="-1" strike="noStrike">
                <a:solidFill>
                  <a:srgbClr val="000000"/>
                </a:solidFill>
                <a:latin typeface="Gill Sans MT"/>
              </a:rPr>
              <a:t>1. Azure Virtual Network frequently asked questions, </a:t>
            </a:r>
            <a:r>
              <a:rPr b="0" lang="en-US" sz="1600" spc="-1" strike="noStrike" u="sng">
                <a:solidFill>
                  <a:srgbClr val="6b9f25"/>
                </a:solidFill>
                <a:uFillTx/>
                <a:latin typeface="Gill Sans MT"/>
                <a:hlinkClick r:id="rId1"/>
              </a:rPr>
              <a:t>https://docs.microsoft.com/en-us/azure/virtual-network/virtual-networks-faq</a:t>
            </a:r>
            <a:endParaRPr b="0" lang="en-US" sz="1600" spc="-1" strike="noStrike">
              <a:solidFill>
                <a:srgbClr val="000000"/>
              </a:solidFill>
              <a:latin typeface="Arial"/>
            </a:endParaRPr>
          </a:p>
        </p:txBody>
      </p:sp>
      <p:sp>
        <p:nvSpPr>
          <p:cNvPr id="163" name="Content Placeholder 2"/>
          <p:cNvSpPr/>
          <p:nvPr/>
        </p:nvSpPr>
        <p:spPr>
          <a:xfrm>
            <a:off x="424800" y="685800"/>
            <a:ext cx="8294040" cy="609120"/>
          </a:xfrm>
          <a:prstGeom prst="rect">
            <a:avLst/>
          </a:prstGeom>
          <a:noFill/>
          <a:ln w="0">
            <a:noFill/>
          </a:ln>
        </p:spPr>
        <p:style>
          <a:lnRef idx="0"/>
          <a:fillRef idx="0"/>
          <a:effectRef idx="0"/>
          <a:fontRef idx="minor"/>
        </p:style>
        <p:txBody>
          <a:bodyPr anchor="ctr">
            <a:noAutofit/>
          </a:bodyPr>
          <a:p>
            <a:pPr marL="306000" indent="-306000" algn="ctr">
              <a:lnSpc>
                <a:spcPct val="100000"/>
              </a:lnSpc>
              <a:spcBef>
                <a:spcPts val="641"/>
              </a:spcBef>
              <a:spcAft>
                <a:spcPts val="601"/>
              </a:spcAft>
              <a:tabLst>
                <a:tab algn="l" pos="0"/>
              </a:tabLst>
            </a:pPr>
            <a:r>
              <a:rPr b="1" lang="en-US" sz="3200" spc="-1" strike="noStrike">
                <a:solidFill>
                  <a:srgbClr val="eeeeee"/>
                </a:solidFill>
                <a:latin typeface="Gill Sans MT"/>
              </a:rPr>
              <a:t>Creating a VNet with Two Subnets</a:t>
            </a:r>
            <a:endParaRPr b="0" lang="en-US" sz="3200" spc="-1" strike="noStrike">
              <a:solidFill>
                <a:srgbClr val="eeeeee"/>
              </a:solidFill>
              <a:latin typeface="Arial"/>
            </a:endParaRPr>
          </a:p>
        </p:txBody>
      </p:sp>
      <p:sp>
        <p:nvSpPr>
          <p:cNvPr id="164" name="Text Placeholder 6"/>
          <p:cNvSpPr/>
          <p:nvPr/>
        </p:nvSpPr>
        <p:spPr>
          <a:xfrm>
            <a:off x="533520" y="144792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Question 2</a:t>
            </a:r>
            <a:endParaRPr b="0" lang="en-US" sz="1100" spc="-1" strike="noStrike">
              <a:solidFill>
                <a:srgbClr val="eeeeee"/>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 Placeholder 6"/>
          <p:cNvSpPr/>
          <p:nvPr/>
        </p:nvSpPr>
        <p:spPr>
          <a:xfrm>
            <a:off x="495360" y="129528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Properties section of the Subnet0-VM page, showing the networking and size information of the VM.</a:t>
            </a:r>
            <a:endParaRPr b="0" lang="en-US" sz="1100" spc="-1" strike="noStrike">
              <a:solidFill>
                <a:srgbClr val="eeeeee"/>
              </a:solidFill>
              <a:latin typeface="Arial"/>
            </a:endParaRPr>
          </a:p>
        </p:txBody>
      </p:sp>
      <p:sp>
        <p:nvSpPr>
          <p:cNvPr id="166" name="PlaceHolder 1"/>
          <p:cNvSpPr>
            <a:spLocks noGrp="1"/>
          </p:cNvSpPr>
          <p:nvPr>
            <p:ph/>
          </p:nvPr>
        </p:nvSpPr>
        <p:spPr>
          <a:xfrm>
            <a:off x="476280" y="685800"/>
            <a:ext cx="8191080" cy="609120"/>
          </a:xfrm>
          <a:prstGeom prst="rect">
            <a:avLst/>
          </a:prstGeom>
          <a:noFill/>
          <a:ln w="0">
            <a:noFill/>
          </a:ln>
        </p:spPr>
        <p:txBody>
          <a:bodyPr anchor="ctr">
            <a:noAutofit/>
          </a:bodyPr>
          <a:p>
            <a:pPr marL="306000" indent="0" algn="ctr">
              <a:lnSpc>
                <a:spcPct val="100000"/>
              </a:lnSpc>
              <a:spcBef>
                <a:spcPts val="641"/>
              </a:spcBef>
              <a:spcAft>
                <a:spcPts val="601"/>
              </a:spcAft>
              <a:buNone/>
              <a:tabLst>
                <a:tab algn="l" pos="0"/>
              </a:tabLst>
            </a:pPr>
            <a:r>
              <a:rPr b="1" lang="en-US" sz="3200" spc="-1" strike="noStrike">
                <a:solidFill>
                  <a:srgbClr val="eeeeee"/>
                </a:solidFill>
                <a:latin typeface="Gill Sans MT"/>
              </a:rPr>
              <a:t>Deploying VMs into Subnets</a:t>
            </a:r>
            <a:endParaRPr b="0" lang="en-US" sz="3200" spc="-1" strike="noStrike">
              <a:solidFill>
                <a:srgbClr val="eeeeee"/>
              </a:solidFill>
              <a:latin typeface="Gill Sans MT"/>
            </a:endParaRPr>
          </a:p>
        </p:txBody>
      </p:sp>
      <p:pic>
        <p:nvPicPr>
          <p:cNvPr id="167" name="Picture 7" descr=""/>
          <p:cNvPicPr/>
          <p:nvPr/>
        </p:nvPicPr>
        <p:blipFill>
          <a:blip r:embed="rId1"/>
          <a:stretch/>
        </p:blipFill>
        <p:spPr>
          <a:xfrm>
            <a:off x="618480" y="2004480"/>
            <a:ext cx="7906680" cy="48002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 Placeholder 6"/>
          <p:cNvSpPr/>
          <p:nvPr/>
        </p:nvSpPr>
        <p:spPr>
          <a:xfrm>
            <a:off x="495360" y="129528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Properties section of the Subnet1-VM page, showing the networking and size information of the VM.</a:t>
            </a:r>
            <a:endParaRPr b="0" lang="en-US" sz="1100" spc="-1" strike="noStrike">
              <a:solidFill>
                <a:srgbClr val="eeeeee"/>
              </a:solidFill>
              <a:latin typeface="Arial"/>
            </a:endParaRPr>
          </a:p>
        </p:txBody>
      </p:sp>
      <p:sp>
        <p:nvSpPr>
          <p:cNvPr id="169" name="PlaceHolder 1"/>
          <p:cNvSpPr>
            <a:spLocks noGrp="1"/>
          </p:cNvSpPr>
          <p:nvPr>
            <p:ph/>
          </p:nvPr>
        </p:nvSpPr>
        <p:spPr>
          <a:xfrm>
            <a:off x="457200" y="685800"/>
            <a:ext cx="8229240" cy="609120"/>
          </a:xfrm>
          <a:prstGeom prst="rect">
            <a:avLst/>
          </a:prstGeom>
          <a:noFill/>
          <a:ln w="0">
            <a:noFill/>
          </a:ln>
        </p:spPr>
        <p:txBody>
          <a:bodyPr anchor="ctr">
            <a:noAutofit/>
          </a:bodyPr>
          <a:p>
            <a:pPr marL="306000" indent="0" algn="ctr">
              <a:lnSpc>
                <a:spcPct val="100000"/>
              </a:lnSpc>
              <a:spcBef>
                <a:spcPts val="641"/>
              </a:spcBef>
              <a:spcAft>
                <a:spcPts val="601"/>
              </a:spcAft>
              <a:buNone/>
              <a:tabLst>
                <a:tab algn="l" pos="0"/>
              </a:tabLst>
            </a:pPr>
            <a:r>
              <a:rPr b="1" lang="en-US" sz="3200" spc="-1" strike="noStrike">
                <a:solidFill>
                  <a:srgbClr val="eeeeee"/>
                </a:solidFill>
                <a:latin typeface="Gill Sans MT"/>
              </a:rPr>
              <a:t>Deploying VMs into Subnets Cont’d</a:t>
            </a:r>
            <a:endParaRPr b="0" lang="en-US" sz="3200" spc="-1" strike="noStrike">
              <a:solidFill>
                <a:srgbClr val="eeeeee"/>
              </a:solidFill>
              <a:latin typeface="Gill Sans MT"/>
            </a:endParaRPr>
          </a:p>
        </p:txBody>
      </p:sp>
      <p:pic>
        <p:nvPicPr>
          <p:cNvPr id="170" name="Picture 7" descr=""/>
          <p:cNvPicPr/>
          <p:nvPr/>
        </p:nvPicPr>
        <p:blipFill>
          <a:blip r:embed="rId1"/>
          <a:stretch/>
        </p:blipFill>
        <p:spPr>
          <a:xfrm>
            <a:off x="618480" y="1992960"/>
            <a:ext cx="7906680" cy="48002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 Placeholder 6"/>
          <p:cNvSpPr/>
          <p:nvPr/>
        </p:nvSpPr>
        <p:spPr>
          <a:xfrm>
            <a:off x="519480" y="129528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topology diagram of your VNet (NETW211-VNet-Your Initials) with two subnets (Subnet0 and Subnet1) and one VM in each subnet (Subnet0-VM and Subnet1-VM). </a:t>
            </a:r>
            <a:endParaRPr b="0" lang="en-US" sz="1100" spc="-1" strike="noStrike">
              <a:solidFill>
                <a:srgbClr val="eeeeee"/>
              </a:solidFill>
              <a:latin typeface="Arial"/>
            </a:endParaRPr>
          </a:p>
        </p:txBody>
      </p:sp>
      <p:sp>
        <p:nvSpPr>
          <p:cNvPr id="172" name="PlaceHolder 1"/>
          <p:cNvSpPr>
            <a:spLocks noGrp="1"/>
          </p:cNvSpPr>
          <p:nvPr>
            <p:ph/>
          </p:nvPr>
        </p:nvSpPr>
        <p:spPr>
          <a:xfrm>
            <a:off x="470880" y="685800"/>
            <a:ext cx="8215560" cy="609120"/>
          </a:xfrm>
          <a:prstGeom prst="rect">
            <a:avLst/>
          </a:prstGeom>
          <a:noFill/>
          <a:ln w="0">
            <a:noFill/>
          </a:ln>
        </p:spPr>
        <p:txBody>
          <a:bodyPr anchor="ctr">
            <a:noAutofit/>
          </a:bodyPr>
          <a:p>
            <a:pPr marL="306000" indent="0" algn="ctr">
              <a:lnSpc>
                <a:spcPct val="100000"/>
              </a:lnSpc>
              <a:spcBef>
                <a:spcPts val="641"/>
              </a:spcBef>
              <a:spcAft>
                <a:spcPts val="601"/>
              </a:spcAft>
              <a:buNone/>
              <a:tabLst>
                <a:tab algn="l" pos="0"/>
              </a:tabLst>
            </a:pPr>
            <a:r>
              <a:rPr b="1" lang="en-US" sz="3200" spc="-1" strike="noStrike">
                <a:solidFill>
                  <a:srgbClr val="eeeeee"/>
                </a:solidFill>
                <a:latin typeface="Gill Sans MT"/>
              </a:rPr>
              <a:t>Deploying VMs into Subnets Cont’d </a:t>
            </a:r>
            <a:endParaRPr b="0" lang="en-US" sz="3200" spc="-1" strike="noStrike">
              <a:solidFill>
                <a:srgbClr val="eeeeee"/>
              </a:solidFill>
              <a:latin typeface="Gill Sans MT"/>
            </a:endParaRPr>
          </a:p>
        </p:txBody>
      </p:sp>
      <p:pic>
        <p:nvPicPr>
          <p:cNvPr id="173" name="Picture 7" descr=""/>
          <p:cNvPicPr/>
          <p:nvPr/>
        </p:nvPicPr>
        <p:blipFill>
          <a:blip r:embed="rId1"/>
          <a:stretch/>
        </p:blipFill>
        <p:spPr>
          <a:xfrm>
            <a:off x="618480" y="1981080"/>
            <a:ext cx="7906680" cy="48002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 Placeholder 6"/>
          <p:cNvSpPr/>
          <p:nvPr/>
        </p:nvSpPr>
        <p:spPr>
          <a:xfrm>
            <a:off x="495360" y="129528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ipconfig and ping x.x.x.x results in the command prompt window, including the Subnet0-VM – x.x.x.x – Remote Desktop Connection window title.</a:t>
            </a:r>
            <a:endParaRPr b="0" lang="en-US" sz="1100" spc="-1" strike="noStrike">
              <a:solidFill>
                <a:srgbClr val="eeeeee"/>
              </a:solidFill>
              <a:latin typeface="Arial"/>
            </a:endParaRPr>
          </a:p>
        </p:txBody>
      </p:sp>
      <p:sp>
        <p:nvSpPr>
          <p:cNvPr id="175" name="PlaceHolder 1"/>
          <p:cNvSpPr>
            <a:spLocks noGrp="1"/>
          </p:cNvSpPr>
          <p:nvPr>
            <p:ph/>
          </p:nvPr>
        </p:nvSpPr>
        <p:spPr>
          <a:xfrm>
            <a:off x="457200" y="685800"/>
            <a:ext cx="8229240" cy="609120"/>
          </a:xfrm>
          <a:prstGeom prst="rect">
            <a:avLst/>
          </a:prstGeom>
          <a:noFill/>
          <a:ln w="0">
            <a:noFill/>
          </a:ln>
        </p:spPr>
        <p:txBody>
          <a:bodyPr anchor="ctr">
            <a:noAutofit/>
          </a:bodyPr>
          <a:p>
            <a:pPr marL="306000" indent="0" algn="ctr">
              <a:lnSpc>
                <a:spcPct val="100000"/>
              </a:lnSpc>
              <a:spcBef>
                <a:spcPts val="641"/>
              </a:spcBef>
              <a:spcAft>
                <a:spcPts val="601"/>
              </a:spcAft>
              <a:buNone/>
              <a:tabLst>
                <a:tab algn="l" pos="0"/>
              </a:tabLst>
            </a:pPr>
            <a:r>
              <a:rPr b="1" lang="en-US" sz="3200" spc="-1" strike="noStrike">
                <a:solidFill>
                  <a:srgbClr val="eeeeee"/>
                </a:solidFill>
                <a:latin typeface="Gill Sans MT"/>
              </a:rPr>
              <a:t>Verifying Connectivity between VMs</a:t>
            </a:r>
            <a:endParaRPr b="0" lang="en-US" sz="3200" spc="-1" strike="noStrike">
              <a:solidFill>
                <a:srgbClr val="eeeeee"/>
              </a:solidFill>
              <a:latin typeface="Gill Sans MT"/>
            </a:endParaRPr>
          </a:p>
        </p:txBody>
      </p:sp>
      <p:pic>
        <p:nvPicPr>
          <p:cNvPr id="176" name="Picture 7" descr=""/>
          <p:cNvPicPr/>
          <p:nvPr/>
        </p:nvPicPr>
        <p:blipFill>
          <a:blip r:embed="rId1"/>
          <a:stretch/>
        </p:blipFill>
        <p:spPr>
          <a:xfrm>
            <a:off x="1776960" y="1954800"/>
            <a:ext cx="5589720" cy="48038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 Placeholder 6"/>
          <p:cNvSpPr/>
          <p:nvPr/>
        </p:nvSpPr>
        <p:spPr>
          <a:xfrm>
            <a:off x="495360" y="129528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ipconfig and ping x.x.x.x results in the command prompt window, including the Subnet1-VM – x.x.x.x – Remote Desktop Connection window title.</a:t>
            </a:r>
            <a:endParaRPr b="0" lang="en-US" sz="1100" spc="-1" strike="noStrike">
              <a:solidFill>
                <a:srgbClr val="eeeeee"/>
              </a:solidFill>
              <a:latin typeface="Arial"/>
            </a:endParaRPr>
          </a:p>
        </p:txBody>
      </p:sp>
      <p:sp>
        <p:nvSpPr>
          <p:cNvPr id="178" name="PlaceHolder 1"/>
          <p:cNvSpPr>
            <a:spLocks noGrp="1"/>
          </p:cNvSpPr>
          <p:nvPr>
            <p:ph/>
          </p:nvPr>
        </p:nvSpPr>
        <p:spPr>
          <a:xfrm>
            <a:off x="457200" y="685800"/>
            <a:ext cx="8229240" cy="609120"/>
          </a:xfrm>
          <a:prstGeom prst="rect">
            <a:avLst/>
          </a:prstGeom>
          <a:noFill/>
          <a:ln w="0">
            <a:noFill/>
          </a:ln>
        </p:spPr>
        <p:txBody>
          <a:bodyPr anchor="ctr">
            <a:noAutofit/>
          </a:bodyPr>
          <a:p>
            <a:pPr marL="306000" indent="0" algn="ctr">
              <a:lnSpc>
                <a:spcPct val="100000"/>
              </a:lnSpc>
              <a:spcBef>
                <a:spcPts val="641"/>
              </a:spcBef>
              <a:spcAft>
                <a:spcPts val="601"/>
              </a:spcAft>
              <a:buNone/>
              <a:tabLst>
                <a:tab algn="l" pos="0"/>
              </a:tabLst>
            </a:pPr>
            <a:r>
              <a:rPr b="1" lang="en-US" sz="3200" spc="-1" strike="noStrike">
                <a:solidFill>
                  <a:srgbClr val="eeeeee"/>
                </a:solidFill>
                <a:latin typeface="Gill Sans MT"/>
              </a:rPr>
              <a:t>Verifying Connectivity in VMs Cont’d</a:t>
            </a:r>
            <a:endParaRPr b="0" lang="en-US" sz="3200" spc="-1" strike="noStrike">
              <a:solidFill>
                <a:srgbClr val="eeeeee"/>
              </a:solidFill>
              <a:latin typeface="Gill Sans MT"/>
            </a:endParaRPr>
          </a:p>
        </p:txBody>
      </p:sp>
      <p:pic>
        <p:nvPicPr>
          <p:cNvPr id="179" name="Picture 7" descr=""/>
          <p:cNvPicPr/>
          <p:nvPr/>
        </p:nvPicPr>
        <p:blipFill>
          <a:blip r:embed="rId1"/>
          <a:stretch/>
        </p:blipFill>
        <p:spPr>
          <a:xfrm>
            <a:off x="1902240" y="1905120"/>
            <a:ext cx="5338800" cy="489600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581040" y="687600"/>
            <a:ext cx="7989480" cy="1082880"/>
          </a:xfrm>
          <a:prstGeom prst="rect">
            <a:avLst/>
          </a:prstGeom>
          <a:noFill/>
          <a:ln w="0">
            <a:noFill/>
          </a:ln>
        </p:spPr>
        <p:txBody>
          <a:bodyPr anchor="b">
            <a:normAutofit/>
          </a:bodyPr>
          <a:p>
            <a:pPr indent="0">
              <a:lnSpc>
                <a:spcPct val="100000"/>
              </a:lnSpc>
              <a:buNone/>
            </a:pPr>
            <a:r>
              <a:rPr b="1" lang="en-US" sz="4000" spc="-1" strike="noStrike" cap="all">
                <a:solidFill>
                  <a:srgbClr val="ffffff"/>
                </a:solidFill>
                <a:latin typeface="Gill Sans MT"/>
              </a:rPr>
              <a:t>Week 4</a:t>
            </a:r>
            <a:br>
              <a:rPr sz="4000"/>
            </a:br>
            <a:r>
              <a:rPr b="1" lang="en-US" sz="2400" spc="-1" strike="noStrike" cap="all">
                <a:solidFill>
                  <a:srgbClr val="d9d9d9"/>
                </a:solidFill>
                <a:latin typeface="Gill Sans MT"/>
              </a:rPr>
              <a:t>Microsoft AZURE  VM Security</a:t>
            </a:r>
            <a:endParaRPr b="0" lang="en-US" sz="2400" spc="-1" strike="noStrike">
              <a:solidFill>
                <a:srgbClr val="000000"/>
              </a:solidFill>
              <a:latin typeface="Gill Sans MT"/>
            </a:endParaRPr>
          </a:p>
        </p:txBody>
      </p:sp>
      <p:sp>
        <p:nvSpPr>
          <p:cNvPr id="181" name=""/>
          <p:cNvSpPr txBox="1"/>
          <p:nvPr/>
        </p:nvSpPr>
        <p:spPr>
          <a:xfrm>
            <a:off x="685800" y="2286000"/>
            <a:ext cx="7772400" cy="2394000"/>
          </a:xfrm>
          <a:prstGeom prst="rect">
            <a:avLst/>
          </a:prstGeom>
          <a:noFill/>
          <a:ln w="0">
            <a:noFill/>
          </a:ln>
        </p:spPr>
        <p:txBody>
          <a:bodyPr lIns="90000" rIns="90000" tIns="45000" bIns="45000" anchor="t">
            <a:noAutofit/>
          </a:bodyPr>
          <a:p>
            <a:r>
              <a:rPr b="0" lang="en-US" sz="1800" spc="-1" strike="noStrike">
                <a:solidFill>
                  <a:srgbClr val="000000"/>
                </a:solidFill>
                <a:latin typeface="Arial"/>
              </a:rPr>
              <a:t>Week 4 was about cloud security and the techniques that can be applied. We talked about DevSecOps and Micro-segmentation We learned about how allow and deny rules control traffic on a virtual network.</a:t>
            </a:r>
            <a:endParaRPr b="0" lang="en-US" sz="1800" spc="-1" strike="noStrike">
              <a:solidFill>
                <a:srgbClr val="000000"/>
              </a:solidFill>
              <a:latin typeface="Arial"/>
            </a:endParaRPr>
          </a:p>
          <a:p>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In the week 4 project, we created a VM inside Microsoft Azure and then connected to it via SSH. We then tested and configured allow and deny rules to control the traffic.</a:t>
            </a:r>
            <a:endParaRPr b="0" lang="en-US" sz="1800" spc="-1" strike="noStrike">
              <a:solidFill>
                <a:srgbClr val="000000"/>
              </a:solidFill>
              <a:latin typeface="Arial"/>
            </a:endParaRPr>
          </a:p>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ontent Placeholder 2"/>
          <p:cNvSpPr/>
          <p:nvPr/>
        </p:nvSpPr>
        <p:spPr>
          <a:xfrm>
            <a:off x="420120" y="685800"/>
            <a:ext cx="8294040" cy="609120"/>
          </a:xfrm>
          <a:prstGeom prst="rect">
            <a:avLst/>
          </a:prstGeom>
          <a:noFill/>
          <a:ln w="0">
            <a:noFill/>
          </a:ln>
        </p:spPr>
        <p:style>
          <a:lnRef idx="0"/>
          <a:fillRef idx="0"/>
          <a:effectRef idx="0"/>
          <a:fontRef idx="minor"/>
        </p:style>
        <p:txBody>
          <a:bodyPr anchor="ctr">
            <a:noAutofit/>
          </a:bodyPr>
          <a:p>
            <a:pPr marL="306000" indent="-306000" algn="ctr">
              <a:lnSpc>
                <a:spcPct val="100000"/>
              </a:lnSpc>
              <a:spcBef>
                <a:spcPts val="641"/>
              </a:spcBef>
              <a:spcAft>
                <a:spcPts val="601"/>
              </a:spcAft>
              <a:tabLst>
                <a:tab algn="l" pos="0"/>
              </a:tabLst>
            </a:pPr>
            <a:r>
              <a:rPr b="1" lang="en-US" sz="3200" spc="-1" strike="noStrike">
                <a:solidFill>
                  <a:srgbClr val="eeeeee"/>
                </a:solidFill>
                <a:latin typeface="Gill Sans MT"/>
              </a:rPr>
              <a:t>Launching a VM</a:t>
            </a:r>
            <a:endParaRPr b="0" lang="en-US" sz="3200" spc="-1" strike="noStrike">
              <a:solidFill>
                <a:srgbClr val="eeeeee"/>
              </a:solidFill>
              <a:latin typeface="Arial"/>
            </a:endParaRPr>
          </a:p>
        </p:txBody>
      </p:sp>
      <p:sp>
        <p:nvSpPr>
          <p:cNvPr id="183" name="Text Placeholder 6"/>
          <p:cNvSpPr/>
          <p:nvPr/>
        </p:nvSpPr>
        <p:spPr>
          <a:xfrm>
            <a:off x="490680" y="130248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NETW211-VM-Your Initials page, with information such as the resource group name, subscription, public IP address, etc. </a:t>
            </a:r>
            <a:endParaRPr b="0" lang="en-US" sz="1100" spc="-1" strike="noStrike">
              <a:solidFill>
                <a:srgbClr val="eeeeee"/>
              </a:solidFill>
              <a:latin typeface="Arial"/>
            </a:endParaRPr>
          </a:p>
        </p:txBody>
      </p:sp>
      <p:pic>
        <p:nvPicPr>
          <p:cNvPr id="184" name="Picture 3" descr=""/>
          <p:cNvPicPr/>
          <p:nvPr/>
        </p:nvPicPr>
        <p:blipFill>
          <a:blip r:embed="rId1"/>
          <a:stretch/>
        </p:blipFill>
        <p:spPr>
          <a:xfrm>
            <a:off x="150120" y="1995120"/>
            <a:ext cx="8843400" cy="432216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ontent Placeholder 2"/>
          <p:cNvSpPr/>
          <p:nvPr/>
        </p:nvSpPr>
        <p:spPr>
          <a:xfrm>
            <a:off x="420120" y="685800"/>
            <a:ext cx="8294040" cy="609120"/>
          </a:xfrm>
          <a:prstGeom prst="rect">
            <a:avLst/>
          </a:prstGeom>
          <a:noFill/>
          <a:ln w="0">
            <a:noFill/>
          </a:ln>
        </p:spPr>
        <p:style>
          <a:lnRef idx="0"/>
          <a:fillRef idx="0"/>
          <a:effectRef idx="0"/>
          <a:fontRef idx="minor"/>
        </p:style>
        <p:txBody>
          <a:bodyPr anchor="ctr">
            <a:noAutofit/>
          </a:bodyPr>
          <a:p>
            <a:pPr marL="306000" indent="-306000" algn="ctr">
              <a:lnSpc>
                <a:spcPct val="100000"/>
              </a:lnSpc>
              <a:spcBef>
                <a:spcPts val="641"/>
              </a:spcBef>
              <a:spcAft>
                <a:spcPts val="601"/>
              </a:spcAft>
              <a:tabLst>
                <a:tab algn="l" pos="0"/>
              </a:tabLst>
            </a:pPr>
            <a:r>
              <a:rPr b="1" lang="en-US" sz="3200" spc="-1" strike="noStrike">
                <a:solidFill>
                  <a:srgbClr val="eeeeee"/>
                </a:solidFill>
                <a:latin typeface="Gill Sans MT"/>
              </a:rPr>
              <a:t>Connecting to the VM via SSH</a:t>
            </a:r>
            <a:endParaRPr b="0" lang="en-US" sz="3200" spc="-1" strike="noStrike">
              <a:solidFill>
                <a:srgbClr val="eeeeee"/>
              </a:solidFill>
              <a:latin typeface="Arial"/>
            </a:endParaRPr>
          </a:p>
        </p:txBody>
      </p:sp>
      <p:sp>
        <p:nvSpPr>
          <p:cNvPr id="186" name="Text Placeholder 6"/>
          <p:cNvSpPr/>
          <p:nvPr/>
        </p:nvSpPr>
        <p:spPr>
          <a:xfrm>
            <a:off x="490680" y="131616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azureuser@NETW211-VM-Your Initials window showing the IPv4 address of the VM in the Azure cloud.</a:t>
            </a:r>
            <a:endParaRPr b="0" lang="en-US" sz="1100" spc="-1" strike="noStrike">
              <a:solidFill>
                <a:srgbClr val="eeeeee"/>
              </a:solidFill>
              <a:latin typeface="Arial"/>
            </a:endParaRPr>
          </a:p>
        </p:txBody>
      </p:sp>
      <p:pic>
        <p:nvPicPr>
          <p:cNvPr id="187" name="Picture 3" descr=""/>
          <p:cNvPicPr/>
          <p:nvPr/>
        </p:nvPicPr>
        <p:blipFill>
          <a:blip r:embed="rId1"/>
          <a:stretch/>
        </p:blipFill>
        <p:spPr>
          <a:xfrm>
            <a:off x="1247760" y="2022840"/>
            <a:ext cx="6638760" cy="45831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581040" y="687600"/>
            <a:ext cx="7989480" cy="912240"/>
          </a:xfrm>
          <a:prstGeom prst="rect">
            <a:avLst/>
          </a:prstGeom>
          <a:noFill/>
          <a:ln w="0">
            <a:noFill/>
          </a:ln>
        </p:spPr>
        <p:txBody>
          <a:bodyPr anchor="b">
            <a:normAutofit/>
          </a:bodyPr>
          <a:p>
            <a:pPr indent="0">
              <a:lnSpc>
                <a:spcPct val="100000"/>
              </a:lnSpc>
              <a:buNone/>
            </a:pPr>
            <a:r>
              <a:rPr b="1" lang="en-US" sz="4000" spc="-1" strike="noStrike" cap="all">
                <a:solidFill>
                  <a:srgbClr val="ffffff"/>
                </a:solidFill>
                <a:latin typeface="Gill Sans MT"/>
              </a:rPr>
              <a:t>Table of Contents</a:t>
            </a:r>
            <a:endParaRPr b="0" lang="en-US" sz="4000" spc="-1" strike="noStrike">
              <a:solidFill>
                <a:srgbClr val="000000"/>
              </a:solidFill>
              <a:latin typeface="Gill Sans MT"/>
            </a:endParaRPr>
          </a:p>
        </p:txBody>
      </p:sp>
      <p:sp>
        <p:nvSpPr>
          <p:cNvPr id="141" name=""/>
          <p:cNvSpPr txBox="1"/>
          <p:nvPr/>
        </p:nvSpPr>
        <p:spPr>
          <a:xfrm>
            <a:off x="914400" y="2286000"/>
            <a:ext cx="7315200" cy="4114800"/>
          </a:xfrm>
          <a:prstGeom prst="rect">
            <a:avLst/>
          </a:prstGeom>
          <a:noFill/>
          <a:ln w="0">
            <a:noFill/>
          </a:ln>
        </p:spPr>
        <p:txBody>
          <a:bodyPr lIns="90000" rIns="90000" tIns="45000" bIns="45000" anchor="t">
            <a:noAutofit/>
          </a:bodyPr>
          <a:p>
            <a:pPr marL="216000" indent="-216000">
              <a:buClr>
                <a:srgbClr val="000000"/>
              </a:buClr>
              <a:buSzPct val="45000"/>
              <a:buFont typeface="Wingdings" charset="2"/>
              <a:buChar char=""/>
            </a:pPr>
            <a:r>
              <a:rPr b="0" lang="en-US" sz="1800" spc="-1" strike="noStrike">
                <a:solidFill>
                  <a:srgbClr val="000000"/>
                </a:solidFill>
                <a:latin typeface="Arial"/>
              </a:rPr>
              <a:t>Introduction</a:t>
            </a:r>
            <a:endParaRPr b="0" lang="en-US" sz="1800" spc="-1" strike="noStrike">
              <a:solidFill>
                <a:srgbClr val="000000"/>
              </a:solidFill>
              <a:latin typeface="Arial"/>
            </a:endParaRPr>
          </a:p>
          <a:p>
            <a:pPr marL="216000" indent="-216000">
              <a:buClr>
                <a:srgbClr val="000000"/>
              </a:buClr>
              <a:buSzPct val="45000"/>
              <a:buFont typeface="Wingdings" charset="2"/>
              <a:buChar char=""/>
            </a:pPr>
            <a:r>
              <a:rPr b="0" lang="en-US" sz="1800" spc="-1" strike="noStrike">
                <a:solidFill>
                  <a:srgbClr val="000000"/>
                </a:solidFill>
                <a:latin typeface="Arial"/>
              </a:rPr>
              <a:t>Week 1 – Getting Started</a:t>
            </a:r>
            <a:endParaRPr b="0" lang="en-US" sz="1800" spc="-1" strike="noStrike">
              <a:solidFill>
                <a:srgbClr val="000000"/>
              </a:solidFill>
              <a:latin typeface="Arial"/>
            </a:endParaRPr>
          </a:p>
          <a:p>
            <a:pPr marL="216000" indent="-216000">
              <a:buClr>
                <a:srgbClr val="000000"/>
              </a:buClr>
              <a:buSzPct val="45000"/>
              <a:buFont typeface="Wingdings" charset="2"/>
              <a:buChar char=""/>
            </a:pPr>
            <a:r>
              <a:rPr b="0" lang="en-US" sz="1800" spc="-1" strike="noStrike">
                <a:solidFill>
                  <a:srgbClr val="000000"/>
                </a:solidFill>
                <a:latin typeface="Arial"/>
              </a:rPr>
              <a:t>Week 2 – Virtual Machine (VM) Instances</a:t>
            </a:r>
            <a:endParaRPr b="0" lang="en-US" sz="1800" spc="-1" strike="noStrike">
              <a:solidFill>
                <a:srgbClr val="000000"/>
              </a:solidFill>
              <a:latin typeface="Arial"/>
            </a:endParaRPr>
          </a:p>
          <a:p>
            <a:pPr marL="216000" indent="-216000">
              <a:buClr>
                <a:srgbClr val="000000"/>
              </a:buClr>
              <a:buSzPct val="45000"/>
              <a:buFont typeface="Wingdings" charset="2"/>
              <a:buChar char=""/>
            </a:pPr>
            <a:r>
              <a:rPr b="0" lang="en-US" sz="1800" spc="-1" strike="noStrike">
                <a:solidFill>
                  <a:srgbClr val="000000"/>
                </a:solidFill>
                <a:latin typeface="Arial"/>
              </a:rPr>
              <a:t>Week 3 – Microsoft Azure Vnet &amp; Subnet</a:t>
            </a:r>
            <a:endParaRPr b="0" lang="en-US" sz="1800" spc="-1" strike="noStrike">
              <a:solidFill>
                <a:srgbClr val="000000"/>
              </a:solidFill>
              <a:latin typeface="Arial"/>
            </a:endParaRPr>
          </a:p>
          <a:p>
            <a:pPr marL="216000" indent="-216000">
              <a:buClr>
                <a:srgbClr val="000000"/>
              </a:buClr>
              <a:buSzPct val="45000"/>
              <a:buFont typeface="Wingdings" charset="2"/>
              <a:buChar char=""/>
            </a:pPr>
            <a:r>
              <a:rPr b="0" lang="en-US" sz="1800" spc="-1" strike="noStrike">
                <a:solidFill>
                  <a:srgbClr val="000000"/>
                </a:solidFill>
                <a:latin typeface="Arial"/>
              </a:rPr>
              <a:t>Week 4 – Microsoft Azure VM security</a:t>
            </a:r>
            <a:endParaRPr b="0" lang="en-US" sz="1800" spc="-1" strike="noStrike">
              <a:solidFill>
                <a:srgbClr val="000000"/>
              </a:solidFill>
              <a:latin typeface="Arial"/>
            </a:endParaRPr>
          </a:p>
          <a:p>
            <a:pPr marL="216000" indent="-216000">
              <a:buClr>
                <a:srgbClr val="000000"/>
              </a:buClr>
              <a:buSzPct val="45000"/>
              <a:buFont typeface="Wingdings" charset="2"/>
              <a:buChar char=""/>
            </a:pPr>
            <a:r>
              <a:rPr b="0" lang="en-US" sz="1800" spc="-1" strike="noStrike">
                <a:solidFill>
                  <a:srgbClr val="000000"/>
                </a:solidFill>
                <a:latin typeface="Arial"/>
              </a:rPr>
              <a:t>Week 5 – Cloud Storage</a:t>
            </a:r>
            <a:endParaRPr b="0" lang="en-US" sz="1800" spc="-1" strike="noStrike">
              <a:solidFill>
                <a:srgbClr val="000000"/>
              </a:solidFill>
              <a:latin typeface="Arial"/>
            </a:endParaRPr>
          </a:p>
          <a:p>
            <a:pPr marL="216000" indent="-216000">
              <a:buClr>
                <a:srgbClr val="000000"/>
              </a:buClr>
              <a:buSzPct val="45000"/>
              <a:buFont typeface="Wingdings" charset="2"/>
              <a:buChar char=""/>
            </a:pPr>
            <a:r>
              <a:rPr b="0" lang="en-US" sz="1800" spc="-1" strike="noStrike">
                <a:solidFill>
                  <a:srgbClr val="000000"/>
                </a:solidFill>
                <a:latin typeface="Arial"/>
              </a:rPr>
              <a:t>Week 6 – Cloud Monitoring </a:t>
            </a:r>
            <a:endParaRPr b="0" lang="en-US" sz="1800" spc="-1" strike="noStrike">
              <a:solidFill>
                <a:srgbClr val="000000"/>
              </a:solidFill>
              <a:latin typeface="Arial"/>
            </a:endParaRPr>
          </a:p>
          <a:p>
            <a:pPr marL="216000" indent="-216000">
              <a:buClr>
                <a:srgbClr val="000000"/>
              </a:buClr>
              <a:buSzPct val="45000"/>
              <a:buFont typeface="Wingdings" charset="2"/>
              <a:buChar char=""/>
            </a:pPr>
            <a:r>
              <a:rPr b="0" lang="en-US" sz="1800" spc="-1" strike="noStrike">
                <a:solidFill>
                  <a:srgbClr val="000000"/>
                </a:solidFill>
                <a:latin typeface="Arial"/>
              </a:rPr>
              <a:t>Project Challenges</a:t>
            </a:r>
            <a:endParaRPr b="0" lang="en-US" sz="1800" spc="-1" strike="noStrike">
              <a:solidFill>
                <a:srgbClr val="000000"/>
              </a:solidFill>
              <a:latin typeface="Arial"/>
            </a:endParaRPr>
          </a:p>
          <a:p>
            <a:pPr marL="216000" indent="-216000">
              <a:buClr>
                <a:srgbClr val="000000"/>
              </a:buClr>
              <a:buSzPct val="45000"/>
              <a:buFont typeface="Wingdings" charset="2"/>
              <a:buChar char=""/>
            </a:pPr>
            <a:r>
              <a:rPr b="0" lang="en-US" sz="1800" spc="-1" strike="noStrike">
                <a:solidFill>
                  <a:srgbClr val="000000"/>
                </a:solidFill>
                <a:latin typeface="Arial"/>
              </a:rPr>
              <a:t>Career Skills</a:t>
            </a:r>
            <a:endParaRPr b="0" lang="en-US" sz="1800" spc="-1" strike="noStrike">
              <a:solidFill>
                <a:srgbClr val="000000"/>
              </a:solidFill>
              <a:latin typeface="Arial"/>
            </a:endParaRPr>
          </a:p>
          <a:p>
            <a:pPr marL="216000" indent="-216000">
              <a:buClr>
                <a:srgbClr val="000000"/>
              </a:buClr>
              <a:buSzPct val="45000"/>
              <a:buFont typeface="Wingdings" charset="2"/>
              <a:buChar char=""/>
            </a:pPr>
            <a:r>
              <a:rPr b="0" lang="en-US" sz="1800" spc="-1" strike="noStrike">
                <a:solidFill>
                  <a:srgbClr val="000000"/>
                </a:solidFill>
                <a:latin typeface="Arial"/>
              </a:rPr>
              <a:t>Conclusion</a:t>
            </a:r>
            <a:endParaRPr b="0" lang="en-US" sz="1800" spc="-1" strike="noStrike">
              <a:solidFill>
                <a:srgbClr val="000000"/>
              </a:solidFill>
              <a:latin typeface="Arial"/>
            </a:endParaRPr>
          </a:p>
          <a:p>
            <a:pPr marL="216000" indent="-216000">
              <a:buClr>
                <a:srgbClr val="000000"/>
              </a:buClr>
              <a:buSzPct val="45000"/>
              <a:buFont typeface="Wingdings" charset="2"/>
              <a:buChar char=""/>
            </a:pPr>
            <a:r>
              <a:rPr b="0" lang="en-US" sz="1800" spc="-1" strike="noStrike">
                <a:solidFill>
                  <a:srgbClr val="000000"/>
                </a:solidFill>
                <a:latin typeface="Arial"/>
              </a:rPr>
              <a:t>References</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Text Placeholder 6"/>
          <p:cNvSpPr/>
          <p:nvPr/>
        </p:nvSpPr>
        <p:spPr>
          <a:xfrm>
            <a:off x="495360" y="129528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Inbound port rules section with the newly added Allow_Ping rule. </a:t>
            </a:r>
            <a:endParaRPr b="0" lang="en-US" sz="1100" spc="-1" strike="noStrike">
              <a:solidFill>
                <a:srgbClr val="eeeeee"/>
              </a:solidFill>
              <a:latin typeface="Arial"/>
            </a:endParaRPr>
          </a:p>
        </p:txBody>
      </p:sp>
      <p:sp>
        <p:nvSpPr>
          <p:cNvPr id="189" name="PlaceHolder 1"/>
          <p:cNvSpPr>
            <a:spLocks noGrp="1"/>
          </p:cNvSpPr>
          <p:nvPr>
            <p:ph/>
          </p:nvPr>
        </p:nvSpPr>
        <p:spPr>
          <a:xfrm>
            <a:off x="476280" y="685800"/>
            <a:ext cx="8191080" cy="609120"/>
          </a:xfrm>
          <a:prstGeom prst="rect">
            <a:avLst/>
          </a:prstGeom>
          <a:noFill/>
          <a:ln w="0">
            <a:noFill/>
          </a:ln>
        </p:spPr>
        <p:txBody>
          <a:bodyPr anchor="ctr">
            <a:noAutofit/>
          </a:bodyPr>
          <a:p>
            <a:pPr marL="306000" indent="0" algn="ctr">
              <a:lnSpc>
                <a:spcPct val="100000"/>
              </a:lnSpc>
              <a:spcBef>
                <a:spcPts val="641"/>
              </a:spcBef>
              <a:spcAft>
                <a:spcPts val="601"/>
              </a:spcAft>
              <a:buNone/>
              <a:tabLst>
                <a:tab algn="l" pos="0"/>
              </a:tabLst>
            </a:pPr>
            <a:r>
              <a:rPr b="1" lang="en-US" sz="3200" spc="-1" strike="noStrike">
                <a:solidFill>
                  <a:srgbClr val="eeeeee"/>
                </a:solidFill>
                <a:latin typeface="Gill Sans MT"/>
              </a:rPr>
              <a:t>Configuring and NSG</a:t>
            </a:r>
            <a:endParaRPr b="0" lang="en-US" sz="3200" spc="-1" strike="noStrike">
              <a:solidFill>
                <a:srgbClr val="eeeeee"/>
              </a:solidFill>
              <a:latin typeface="Gill Sans MT"/>
            </a:endParaRPr>
          </a:p>
        </p:txBody>
      </p:sp>
      <p:pic>
        <p:nvPicPr>
          <p:cNvPr id="190" name="Picture 4" descr=""/>
          <p:cNvPicPr/>
          <p:nvPr/>
        </p:nvPicPr>
        <p:blipFill>
          <a:blip r:embed="rId1"/>
          <a:stretch/>
        </p:blipFill>
        <p:spPr>
          <a:xfrm>
            <a:off x="779760" y="1981080"/>
            <a:ext cx="7583760" cy="46044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Text Placeholder 6"/>
          <p:cNvSpPr/>
          <p:nvPr/>
        </p:nvSpPr>
        <p:spPr>
          <a:xfrm>
            <a:off x="495360" y="1295280"/>
            <a:ext cx="815292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successful ping result from your local computer to the VM in the Azure cloud.</a:t>
            </a:r>
            <a:endParaRPr b="0" lang="en-US" sz="1100" spc="-1" strike="noStrike">
              <a:solidFill>
                <a:srgbClr val="eeeeee"/>
              </a:solidFill>
              <a:latin typeface="Arial"/>
            </a:endParaRPr>
          </a:p>
        </p:txBody>
      </p:sp>
      <p:sp>
        <p:nvSpPr>
          <p:cNvPr id="192" name="PlaceHolder 1"/>
          <p:cNvSpPr>
            <a:spLocks noGrp="1"/>
          </p:cNvSpPr>
          <p:nvPr>
            <p:ph/>
          </p:nvPr>
        </p:nvSpPr>
        <p:spPr>
          <a:xfrm>
            <a:off x="457200" y="685800"/>
            <a:ext cx="8229240" cy="609120"/>
          </a:xfrm>
          <a:prstGeom prst="rect">
            <a:avLst/>
          </a:prstGeom>
          <a:noFill/>
          <a:ln w="0">
            <a:noFill/>
          </a:ln>
        </p:spPr>
        <p:txBody>
          <a:bodyPr anchor="ctr">
            <a:noAutofit/>
          </a:bodyPr>
          <a:p>
            <a:pPr marL="306000" indent="0" algn="ctr">
              <a:lnSpc>
                <a:spcPct val="100000"/>
              </a:lnSpc>
              <a:spcBef>
                <a:spcPts val="641"/>
              </a:spcBef>
              <a:spcAft>
                <a:spcPts val="601"/>
              </a:spcAft>
              <a:buNone/>
              <a:tabLst>
                <a:tab algn="l" pos="0"/>
              </a:tabLst>
            </a:pPr>
            <a:r>
              <a:rPr b="1" lang="en-US" sz="3200" spc="-1" strike="noStrike">
                <a:solidFill>
                  <a:srgbClr val="eeeeee"/>
                </a:solidFill>
                <a:latin typeface="Gill Sans MT"/>
              </a:rPr>
              <a:t>Configuring an NSG cont’d</a:t>
            </a:r>
            <a:endParaRPr b="0" lang="en-US" sz="3200" spc="-1" strike="noStrike">
              <a:solidFill>
                <a:srgbClr val="eeeeee"/>
              </a:solidFill>
              <a:latin typeface="Gill Sans MT"/>
            </a:endParaRPr>
          </a:p>
        </p:txBody>
      </p:sp>
      <p:pic>
        <p:nvPicPr>
          <p:cNvPr id="193" name="Picture 4" descr=""/>
          <p:cNvPicPr/>
          <p:nvPr/>
        </p:nvPicPr>
        <p:blipFill>
          <a:blip r:embed="rId1"/>
          <a:stretch/>
        </p:blipFill>
        <p:spPr>
          <a:xfrm>
            <a:off x="318960" y="2008800"/>
            <a:ext cx="8505720" cy="444816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581040" y="687600"/>
            <a:ext cx="7989480" cy="1082880"/>
          </a:xfrm>
          <a:prstGeom prst="rect">
            <a:avLst/>
          </a:prstGeom>
          <a:noFill/>
          <a:ln w="0">
            <a:noFill/>
          </a:ln>
        </p:spPr>
        <p:txBody>
          <a:bodyPr anchor="b">
            <a:normAutofit/>
          </a:bodyPr>
          <a:p>
            <a:pPr indent="0">
              <a:lnSpc>
                <a:spcPct val="100000"/>
              </a:lnSpc>
              <a:buNone/>
              <a:tabLst>
                <a:tab algn="l" pos="0"/>
              </a:tabLst>
            </a:pPr>
            <a:r>
              <a:rPr b="1" lang="en-US" sz="4000" spc="-1" strike="noStrike" cap="all">
                <a:solidFill>
                  <a:srgbClr val="eeeeee"/>
                </a:solidFill>
                <a:latin typeface="Gill Sans MT"/>
              </a:rPr>
              <a:t>Week 5</a:t>
            </a:r>
            <a:br>
              <a:rPr sz="4000"/>
            </a:br>
            <a:r>
              <a:rPr b="1" lang="en-US" sz="2400" spc="-1" strike="noStrike" cap="all">
                <a:solidFill>
                  <a:srgbClr val="eeeeee"/>
                </a:solidFill>
                <a:latin typeface="Gill Sans MT"/>
              </a:rPr>
              <a:t>Cloud Storage</a:t>
            </a:r>
            <a:endParaRPr b="0" lang="en-US" sz="2400" spc="-1" strike="noStrike">
              <a:solidFill>
                <a:srgbClr val="eeeeee"/>
              </a:solidFill>
              <a:latin typeface="Gill Sans MT"/>
            </a:endParaRPr>
          </a:p>
        </p:txBody>
      </p:sp>
      <p:sp>
        <p:nvSpPr>
          <p:cNvPr id="195" name=""/>
          <p:cNvSpPr txBox="1"/>
          <p:nvPr/>
        </p:nvSpPr>
        <p:spPr>
          <a:xfrm>
            <a:off x="685800" y="2286000"/>
            <a:ext cx="7772400" cy="3161880"/>
          </a:xfrm>
          <a:prstGeom prst="rect">
            <a:avLst/>
          </a:prstGeom>
          <a:noFill/>
          <a:ln w="0">
            <a:noFill/>
          </a:ln>
        </p:spPr>
        <p:txBody>
          <a:bodyPr lIns="90000" rIns="90000" tIns="45000" bIns="45000" anchor="t">
            <a:noAutofit/>
          </a:bodyPr>
          <a:p>
            <a:r>
              <a:rPr b="0" lang="en-US" sz="1800" spc="-1" strike="noStrike">
                <a:solidFill>
                  <a:srgbClr val="000000"/>
                </a:solidFill>
                <a:latin typeface="Arial"/>
              </a:rPr>
              <a:t>Week 5 was about storage on the cloud. The different types of storage are Object, File, and Block storage, and each has its pros and cons. This week we also learned about backup redundancy, or multiple backups on multiple medias, in multiple locations.</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3-2-1 rule – 3 copies of backup, 2 medias, 1 media in a different location</a:t>
            </a:r>
            <a:endParaRPr b="0" lang="en-US" sz="1800" spc="-1" strike="noStrike">
              <a:solidFill>
                <a:srgbClr val="000000"/>
              </a:solidFill>
              <a:latin typeface="Arial"/>
            </a:endParaRPr>
          </a:p>
          <a:p>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This weeks project consisted of uploading a file to Microsoft Azure and accessing this file from the web. It also included creating Blob storage on Microsoft Azure, uploading a file, and removing the Blob Storage.</a:t>
            </a:r>
            <a:endParaRPr b="0" lang="en-US" sz="1800" spc="-1" strike="noStrike">
              <a:solidFill>
                <a:srgbClr val="000000"/>
              </a:solidFill>
              <a:latin typeface="Arial"/>
            </a:endParaRPr>
          </a:p>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Content Placeholder 1"/>
          <p:cNvSpPr/>
          <p:nvPr/>
        </p:nvSpPr>
        <p:spPr>
          <a:xfrm>
            <a:off x="420120" y="685800"/>
            <a:ext cx="8293680" cy="608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US" sz="2800" spc="-1" strike="noStrike">
                <a:solidFill>
                  <a:srgbClr val="eeeeee"/>
                </a:solidFill>
                <a:latin typeface="Gill Sans MT"/>
              </a:rPr>
              <a:t>Uploading and Accessing a File</a:t>
            </a:r>
            <a:endParaRPr b="0" lang="en-US" sz="2800" spc="-1" strike="noStrike">
              <a:solidFill>
                <a:srgbClr val="eeeeee"/>
              </a:solidFill>
              <a:latin typeface="Arial"/>
            </a:endParaRPr>
          </a:p>
        </p:txBody>
      </p:sp>
      <p:sp>
        <p:nvSpPr>
          <p:cNvPr id="197" name="Text Placeholder 2"/>
          <p:cNvSpPr/>
          <p:nvPr/>
        </p:nvSpPr>
        <p:spPr>
          <a:xfrm>
            <a:off x="490680" y="1302480"/>
            <a:ext cx="8152560" cy="685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20"/>
              </a:spcBef>
              <a:tabLst>
                <a:tab algn="l" pos="0"/>
              </a:tabLst>
            </a:pPr>
            <a:r>
              <a:rPr b="0" lang="en-US" sz="1100" spc="-1" strike="noStrike">
                <a:solidFill>
                  <a:srgbClr val="eeeeee"/>
                </a:solidFill>
                <a:latin typeface="Gill Sans MT"/>
              </a:rPr>
              <a:t>This screenshot should show the browser window with the image uploaded from your local computer and the URL on top of the window.</a:t>
            </a:r>
            <a:endParaRPr b="0" lang="en-US" sz="1100" spc="-1" strike="noStrike">
              <a:solidFill>
                <a:srgbClr val="eeeeee"/>
              </a:solidFill>
              <a:latin typeface="Arial"/>
            </a:endParaRPr>
          </a:p>
        </p:txBody>
      </p:sp>
      <p:pic>
        <p:nvPicPr>
          <p:cNvPr id="198" name="Picture 219" descr=""/>
          <p:cNvPicPr/>
          <p:nvPr/>
        </p:nvPicPr>
        <p:blipFill>
          <a:blip r:embed="rId1"/>
          <a:stretch/>
        </p:blipFill>
        <p:spPr>
          <a:xfrm>
            <a:off x="914400" y="2057760"/>
            <a:ext cx="7314840" cy="45712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ontent Placeholder 5"/>
          <p:cNvSpPr/>
          <p:nvPr/>
        </p:nvSpPr>
        <p:spPr>
          <a:xfrm>
            <a:off x="420120" y="685800"/>
            <a:ext cx="8293680" cy="608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US" sz="2800" spc="-1" strike="noStrike">
                <a:solidFill>
                  <a:srgbClr val="eeeeee"/>
                </a:solidFill>
                <a:latin typeface="Gill Sans MT"/>
              </a:rPr>
              <a:t>Question</a:t>
            </a:r>
            <a:endParaRPr b="1" lang="en-US" sz="2800" spc="-1" strike="noStrike">
              <a:solidFill>
                <a:srgbClr val="eeeeee"/>
              </a:solidFill>
              <a:latin typeface="Arial"/>
            </a:endParaRPr>
          </a:p>
        </p:txBody>
      </p:sp>
      <p:sp>
        <p:nvSpPr>
          <p:cNvPr id="200" name="Text Placeholder 5"/>
          <p:cNvSpPr/>
          <p:nvPr/>
        </p:nvSpPr>
        <p:spPr>
          <a:xfrm>
            <a:off x="490680" y="1302480"/>
            <a:ext cx="8152560" cy="685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20"/>
              </a:spcBef>
              <a:tabLst>
                <a:tab algn="l" pos="0"/>
              </a:tabLst>
            </a:pPr>
            <a:r>
              <a:rPr b="0" lang="en-US" sz="1100" spc="-1" strike="noStrike">
                <a:solidFill>
                  <a:srgbClr val="eeeeee"/>
                </a:solidFill>
                <a:latin typeface="Gill Sans MT"/>
              </a:rPr>
              <a:t>What does the </a:t>
            </a:r>
            <a:r>
              <a:rPr b="0" i="1" lang="en-US" sz="1100" spc="-1" strike="noStrike">
                <a:solidFill>
                  <a:srgbClr val="eeeeee"/>
                </a:solidFill>
                <a:latin typeface="Gill Sans MT"/>
              </a:rPr>
              <a:t>access tier </a:t>
            </a:r>
            <a:r>
              <a:rPr b="0" lang="en-US" sz="1100" spc="-1" strike="noStrike">
                <a:solidFill>
                  <a:srgbClr val="eeeeee"/>
                </a:solidFill>
                <a:latin typeface="Gill Sans MT"/>
              </a:rPr>
              <a:t>setting do? What are the Azure blob storage access tiers?</a:t>
            </a:r>
            <a:endParaRPr b="0" lang="en-US" sz="1100" spc="-1" strike="noStrike">
              <a:solidFill>
                <a:srgbClr val="eeeeee"/>
              </a:solidFill>
              <a:latin typeface="Arial"/>
            </a:endParaRPr>
          </a:p>
        </p:txBody>
      </p:sp>
      <p:sp>
        <p:nvSpPr>
          <p:cNvPr id="201" name="TextBox 222"/>
          <p:cNvSpPr/>
          <p:nvPr/>
        </p:nvSpPr>
        <p:spPr>
          <a:xfrm>
            <a:off x="209160" y="2286000"/>
            <a:ext cx="8804520" cy="3951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600" spc="-1" strike="noStrike">
                <a:solidFill>
                  <a:srgbClr val="000000"/>
                </a:solidFill>
                <a:latin typeface="Calibri"/>
              </a:rPr>
              <a:t>Access tiers for Azure blob storage are available to provide cost effective storage solutions.</a:t>
            </a: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r>
              <a:rPr b="0" lang="en-US" sz="1600" spc="-1" strike="noStrike">
                <a:solidFill>
                  <a:srgbClr val="000000"/>
                </a:solidFill>
                <a:latin typeface="Calibri"/>
              </a:rPr>
              <a:t>Tiers include – HOT, COOL, COLD, and ARCHIVE.</a:t>
            </a: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r>
              <a:rPr b="0" lang="en-US" sz="1600" spc="-1" strike="noStrike">
                <a:solidFill>
                  <a:srgbClr val="000000"/>
                </a:solidFill>
                <a:latin typeface="Calibri"/>
              </a:rPr>
              <a:t>HOT – Data needing highest accessibility, highest cost of storage with lowest access cost</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Calibri"/>
              </a:rPr>
              <a:t>COOL – Data needing medium accessibility, stored for 30 days minimum</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Calibri"/>
              </a:rPr>
              <a:t>COLD – Data needing low accessibility, stored for 90 days minimum</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Calibri"/>
              </a:rPr>
              <a:t>ARCHIVE – Data needing rare accessibility, lowest cost of storage with highest access cost</a:t>
            </a: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r>
              <a:rPr b="0" lang="en-US" sz="1600" spc="-1" strike="noStrike">
                <a:solidFill>
                  <a:srgbClr val="000000"/>
                </a:solidFill>
                <a:latin typeface="Calibri"/>
              </a:rPr>
              <a:t>References:</a:t>
            </a:r>
            <a:endParaRPr b="0" lang="en-US" sz="1600" spc="-1" strike="noStrike">
              <a:solidFill>
                <a:srgbClr val="000000"/>
              </a:solidFill>
              <a:latin typeface="Arial"/>
            </a:endParaRPr>
          </a:p>
          <a:p>
            <a:pPr>
              <a:lnSpc>
                <a:spcPct val="100000"/>
              </a:lnSpc>
            </a:pPr>
            <a:r>
              <a:rPr b="0" lang="en-US" sz="1600" spc="-1" strike="noStrike">
                <a:solidFill>
                  <a:srgbClr val="000000"/>
                </a:solidFill>
                <a:latin typeface="Calibri"/>
              </a:rPr>
              <a:t>Hot, Cool, and Archive access tiers for blob data, </a:t>
            </a:r>
            <a:r>
              <a:rPr b="0" lang="en-US" sz="1600" spc="-1" strike="noStrike" u="sng">
                <a:solidFill>
                  <a:srgbClr val="6b9f25"/>
                </a:solidFill>
                <a:uFillTx/>
                <a:latin typeface="Calibri"/>
                <a:hlinkClick r:id="rId1"/>
              </a:rPr>
              <a:t>https://docs.microsoft.com/en-us/azure/storage/blobs/access-tiers-overview</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Content Placeholder 4"/>
          <p:cNvSpPr/>
          <p:nvPr/>
        </p:nvSpPr>
        <p:spPr>
          <a:xfrm>
            <a:off x="420120" y="685800"/>
            <a:ext cx="8293680" cy="608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US" sz="2800" spc="-1" strike="noStrike">
                <a:solidFill>
                  <a:srgbClr val="eeeeee"/>
                </a:solidFill>
                <a:latin typeface="Gill Sans MT"/>
              </a:rPr>
              <a:t>Creating Blob Snapshots</a:t>
            </a:r>
            <a:endParaRPr b="0" lang="en-US" sz="2800" spc="-1" strike="noStrike">
              <a:solidFill>
                <a:srgbClr val="eeeeee"/>
              </a:solidFill>
              <a:latin typeface="Arial"/>
            </a:endParaRPr>
          </a:p>
        </p:txBody>
      </p:sp>
      <p:sp>
        <p:nvSpPr>
          <p:cNvPr id="203" name="Text Placeholder 4"/>
          <p:cNvSpPr/>
          <p:nvPr/>
        </p:nvSpPr>
        <p:spPr>
          <a:xfrm>
            <a:off x="490680" y="1302480"/>
            <a:ext cx="8152560" cy="685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20"/>
              </a:spcBef>
              <a:tabLst>
                <a:tab algn="l" pos="0"/>
              </a:tabLst>
            </a:pPr>
            <a:r>
              <a:rPr b="0" lang="en-US" sz="1100" spc="-1" strike="noStrike">
                <a:solidFill>
                  <a:srgbClr val="eeeeee"/>
                </a:solidFill>
                <a:latin typeface="Gill Sans MT"/>
              </a:rPr>
              <a:t>This screenshot should show the browser window with the “</a:t>
            </a:r>
            <a:r>
              <a:rPr b="0" i="1" lang="en-US" sz="1100" spc="-1" strike="noStrike">
                <a:solidFill>
                  <a:srgbClr val="eeeeee"/>
                </a:solidFill>
                <a:latin typeface="Gill Sans MT"/>
              </a:rPr>
              <a:t>This is the original version. –Your Initials</a:t>
            </a:r>
            <a:r>
              <a:rPr b="0" lang="en-US" sz="1100" spc="-1" strike="noStrike">
                <a:solidFill>
                  <a:srgbClr val="eeeeee"/>
                </a:solidFill>
                <a:latin typeface="Gill Sans MT"/>
              </a:rPr>
              <a:t>” message and the URL on top of the window</a:t>
            </a:r>
            <a:endParaRPr b="0" lang="en-US" sz="1100" spc="-1" strike="noStrike">
              <a:solidFill>
                <a:srgbClr val="eeeeee"/>
              </a:solidFill>
              <a:latin typeface="Arial"/>
            </a:endParaRPr>
          </a:p>
        </p:txBody>
      </p:sp>
      <p:pic>
        <p:nvPicPr>
          <p:cNvPr id="204" name="Picture 225" descr=""/>
          <p:cNvPicPr/>
          <p:nvPr/>
        </p:nvPicPr>
        <p:blipFill>
          <a:blip r:embed="rId1"/>
          <a:stretch/>
        </p:blipFill>
        <p:spPr>
          <a:xfrm>
            <a:off x="922680" y="2971800"/>
            <a:ext cx="7543440" cy="182700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ontent Placeholder 3"/>
          <p:cNvSpPr/>
          <p:nvPr/>
        </p:nvSpPr>
        <p:spPr>
          <a:xfrm>
            <a:off x="420120" y="685800"/>
            <a:ext cx="8293680" cy="6087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US" sz="2800" spc="-1" strike="noStrike">
                <a:solidFill>
                  <a:srgbClr val="eeeeee"/>
                </a:solidFill>
                <a:latin typeface="Gill Sans MT"/>
              </a:rPr>
              <a:t>Enabling blob versioning </a:t>
            </a:r>
            <a:endParaRPr b="0" lang="en-US" sz="2800" spc="-1" strike="noStrike">
              <a:solidFill>
                <a:srgbClr val="eeeeee"/>
              </a:solidFill>
              <a:latin typeface="Arial"/>
            </a:endParaRPr>
          </a:p>
        </p:txBody>
      </p:sp>
      <p:sp>
        <p:nvSpPr>
          <p:cNvPr id="206" name="Text Placeholder 3"/>
          <p:cNvSpPr/>
          <p:nvPr/>
        </p:nvSpPr>
        <p:spPr>
          <a:xfrm>
            <a:off x="490680" y="1302480"/>
            <a:ext cx="8152560" cy="685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20"/>
              </a:spcBef>
              <a:tabLst>
                <a:tab algn="l" pos="0"/>
              </a:tabLst>
            </a:pPr>
            <a:r>
              <a:rPr b="0" lang="en-US" sz="1100" spc="-1" strike="noStrike">
                <a:solidFill>
                  <a:srgbClr val="eeeeee"/>
                </a:solidFill>
                <a:latin typeface="Calibri"/>
              </a:rPr>
              <a:t>This screenshot should show the browser window with the “</a:t>
            </a:r>
            <a:r>
              <a:rPr b="0" i="1" lang="en-US" sz="1100" spc="-1" strike="noStrike">
                <a:solidFill>
                  <a:srgbClr val="eeeeee"/>
                </a:solidFill>
                <a:latin typeface="Calibri"/>
              </a:rPr>
              <a:t>This is the first revised version. –Your Initials</a:t>
            </a:r>
            <a:r>
              <a:rPr b="0" lang="en-US" sz="1100" spc="-1" strike="noStrike">
                <a:solidFill>
                  <a:srgbClr val="eeeeee"/>
                </a:solidFill>
                <a:latin typeface="Calibri"/>
              </a:rPr>
              <a:t>” message and the URL on top of the window. </a:t>
            </a:r>
            <a:endParaRPr b="0" lang="en-US" sz="1100" spc="-1" strike="noStrike">
              <a:solidFill>
                <a:srgbClr val="eeeeee"/>
              </a:solidFill>
              <a:latin typeface="Arial"/>
            </a:endParaRPr>
          </a:p>
        </p:txBody>
      </p:sp>
      <p:pic>
        <p:nvPicPr>
          <p:cNvPr id="207" name="Picture 228" descr=""/>
          <p:cNvPicPr/>
          <p:nvPr/>
        </p:nvPicPr>
        <p:blipFill>
          <a:blip r:embed="rId1"/>
          <a:stretch/>
        </p:blipFill>
        <p:spPr>
          <a:xfrm>
            <a:off x="943920" y="2997360"/>
            <a:ext cx="7285680" cy="15742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PlaceHolder 1"/>
          <p:cNvSpPr>
            <a:spLocks noGrp="1"/>
          </p:cNvSpPr>
          <p:nvPr>
            <p:ph type="title"/>
          </p:nvPr>
        </p:nvSpPr>
        <p:spPr>
          <a:xfrm>
            <a:off x="581040" y="687600"/>
            <a:ext cx="7989480" cy="1082880"/>
          </a:xfrm>
          <a:prstGeom prst="rect">
            <a:avLst/>
          </a:prstGeom>
          <a:noFill/>
          <a:ln w="0">
            <a:noFill/>
          </a:ln>
          <a:effectLst>
            <a:outerShdw dist="37674" dir="2700000" blurRad="50760" rotWithShape="0">
              <a:srgbClr val="000000">
                <a:alpha val="40000"/>
              </a:srgbClr>
            </a:outerShdw>
          </a:effectLst>
        </p:spPr>
        <p:txBody>
          <a:bodyPr anchor="b">
            <a:normAutofit fontScale="72000"/>
          </a:bodyPr>
          <a:p>
            <a:pPr indent="0">
              <a:lnSpc>
                <a:spcPct val="100000"/>
              </a:lnSpc>
              <a:buNone/>
              <a:tabLst>
                <a:tab algn="l" pos="0"/>
              </a:tabLst>
            </a:pPr>
            <a:r>
              <a:rPr b="1" lang="en-US" sz="4500" spc="-1" strike="noStrike" cap="all">
                <a:solidFill>
                  <a:srgbClr val="eeeeee"/>
                </a:solidFill>
                <a:latin typeface="Gill Sans MT"/>
              </a:rPr>
              <a:t>Week 6 </a:t>
            </a:r>
            <a:br>
              <a:rPr sz="4500"/>
            </a:br>
            <a:r>
              <a:rPr b="1" lang="en-US" sz="4500" spc="-1" strike="noStrike" cap="all">
                <a:solidFill>
                  <a:srgbClr val="eeeeee"/>
                </a:solidFill>
                <a:latin typeface="Gill Sans MT"/>
              </a:rPr>
              <a:t>Cloud Monitoring</a:t>
            </a:r>
            <a:endParaRPr b="1" lang="en-US" sz="4500" spc="-1" strike="noStrike">
              <a:solidFill>
                <a:srgbClr val="eeeeee"/>
              </a:solidFill>
              <a:latin typeface="Gill Sans MT"/>
            </a:endParaRPr>
          </a:p>
        </p:txBody>
      </p:sp>
      <p:sp>
        <p:nvSpPr>
          <p:cNvPr id="209" name=""/>
          <p:cNvSpPr txBox="1"/>
          <p:nvPr/>
        </p:nvSpPr>
        <p:spPr>
          <a:xfrm>
            <a:off x="685800" y="2286000"/>
            <a:ext cx="7772400" cy="1626120"/>
          </a:xfrm>
          <a:prstGeom prst="rect">
            <a:avLst/>
          </a:prstGeom>
          <a:noFill/>
          <a:ln w="0">
            <a:noFill/>
          </a:ln>
        </p:spPr>
        <p:txBody>
          <a:bodyPr lIns="90000" rIns="90000" tIns="45000" bIns="45000" anchor="t">
            <a:noAutofit/>
          </a:bodyPr>
          <a:p>
            <a:r>
              <a:rPr b="0" lang="en-US" sz="1800" spc="-1" strike="noStrike">
                <a:solidFill>
                  <a:srgbClr val="000000"/>
                </a:solidFill>
                <a:latin typeface="Arial"/>
              </a:rPr>
              <a:t>In week 6, we learned about Cloud Monitoring and how to create a dynamic dashboard with the tools and information most commonly needed.</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In the week 6 project we learned about setting up alert rules in Microsoft Azure. These alerts will send a email if a certain set of events happens. </a:t>
            </a:r>
            <a:endParaRPr b="0" lang="en-US" sz="1800" spc="-1" strike="noStrike">
              <a:solidFill>
                <a:srgbClr val="000000"/>
              </a:solidFill>
              <a:latin typeface="Arial"/>
            </a:endParaRPr>
          </a:p>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 Placeholder 6"/>
          <p:cNvSpPr/>
          <p:nvPr/>
        </p:nvSpPr>
        <p:spPr>
          <a:xfrm>
            <a:off x="515160" y="1143000"/>
            <a:ext cx="8171640" cy="596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20"/>
              </a:spcBef>
              <a:tabLst>
                <a:tab algn="l" pos="0"/>
              </a:tabLst>
            </a:pPr>
            <a:r>
              <a:rPr b="0" lang="en-US" sz="1200" spc="-1" strike="noStrike">
                <a:solidFill>
                  <a:srgbClr val="eeeeee"/>
                </a:solidFill>
                <a:latin typeface="Calibri"/>
              </a:rPr>
              <a:t>This screenshot should show the “VM-Status-Change” action group on the </a:t>
            </a:r>
            <a:r>
              <a:rPr b="0" i="1" lang="en-US" sz="1200" spc="-1" strike="noStrike">
                <a:solidFill>
                  <a:srgbClr val="eeeeee"/>
                </a:solidFill>
                <a:latin typeface="Calibri"/>
              </a:rPr>
              <a:t>Manage actions </a:t>
            </a:r>
            <a:r>
              <a:rPr b="0" lang="en-US" sz="1200" spc="-1" strike="noStrike">
                <a:solidFill>
                  <a:srgbClr val="eeeeee"/>
                </a:solidFill>
                <a:latin typeface="Calibri"/>
              </a:rPr>
              <a:t>page. </a:t>
            </a:r>
            <a:endParaRPr b="0" lang="en-US" sz="1200" spc="-1" strike="noStrike">
              <a:solidFill>
                <a:srgbClr val="eeeeee"/>
              </a:solidFill>
              <a:latin typeface="Arial"/>
            </a:endParaRPr>
          </a:p>
        </p:txBody>
      </p:sp>
      <p:sp>
        <p:nvSpPr>
          <p:cNvPr id="211" name="Title 1"/>
          <p:cNvSpPr/>
          <p:nvPr/>
        </p:nvSpPr>
        <p:spPr>
          <a:xfrm>
            <a:off x="457200" y="460800"/>
            <a:ext cx="7771680" cy="9108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2600" spc="-1" strike="noStrike">
                <a:solidFill>
                  <a:srgbClr val="eeeeee"/>
                </a:solidFill>
                <a:latin typeface="Calibri"/>
              </a:rPr>
              <a:t>Setting up an Action Group and Notifications</a:t>
            </a:r>
            <a:endParaRPr b="0" lang="en-US" sz="2600" spc="-1" strike="noStrike">
              <a:solidFill>
                <a:srgbClr val="eeeeee"/>
              </a:solidFill>
              <a:latin typeface="Arial"/>
            </a:endParaRPr>
          </a:p>
        </p:txBody>
      </p:sp>
      <p:pic>
        <p:nvPicPr>
          <p:cNvPr id="212" name="Picture 87" descr=""/>
          <p:cNvPicPr/>
          <p:nvPr/>
        </p:nvPicPr>
        <p:blipFill>
          <a:blip r:embed="rId1"/>
          <a:stretch/>
        </p:blipFill>
        <p:spPr>
          <a:xfrm>
            <a:off x="257400" y="2617560"/>
            <a:ext cx="8628840" cy="162252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Text Placeholder 6"/>
          <p:cNvSpPr/>
          <p:nvPr/>
        </p:nvSpPr>
        <p:spPr>
          <a:xfrm>
            <a:off x="343080" y="1371600"/>
            <a:ext cx="8080920" cy="228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20"/>
              </a:spcBef>
              <a:tabLst>
                <a:tab algn="l" pos="0"/>
              </a:tabLst>
            </a:pPr>
            <a:r>
              <a:rPr b="0" lang="en-US" sz="1200" spc="-1" strike="noStrike">
                <a:solidFill>
                  <a:srgbClr val="eeeeee"/>
                </a:solidFill>
                <a:latin typeface="Calibri"/>
              </a:rPr>
              <a:t>This screenshot should show the </a:t>
            </a:r>
            <a:r>
              <a:rPr b="0" i="1" lang="en-US" sz="1200" spc="-1" strike="noStrike">
                <a:solidFill>
                  <a:srgbClr val="eeeeee"/>
                </a:solidFill>
                <a:latin typeface="Calibri"/>
              </a:rPr>
              <a:t>Alert rules</a:t>
            </a:r>
            <a:r>
              <a:rPr b="0" lang="en-US" sz="1200" spc="-1" strike="noStrike">
                <a:solidFill>
                  <a:srgbClr val="eeeeee"/>
                </a:solidFill>
                <a:latin typeface="Calibri"/>
              </a:rPr>
              <a:t> window showing the </a:t>
            </a:r>
            <a:r>
              <a:rPr b="0" i="1" lang="en-US" sz="1200" spc="-1" strike="noStrike">
                <a:solidFill>
                  <a:srgbClr val="eeeeee"/>
                </a:solidFill>
                <a:latin typeface="Calibri"/>
              </a:rPr>
              <a:t>VM-Deallocate</a:t>
            </a:r>
            <a:r>
              <a:rPr b="0" lang="en-US" sz="1200" spc="-1" strike="noStrike">
                <a:solidFill>
                  <a:srgbClr val="eeeeee"/>
                </a:solidFill>
                <a:latin typeface="Calibri"/>
              </a:rPr>
              <a:t> and </a:t>
            </a:r>
            <a:r>
              <a:rPr b="0" i="1" lang="en-US" sz="1200" spc="-1" strike="noStrike">
                <a:solidFill>
                  <a:srgbClr val="eeeeee"/>
                </a:solidFill>
                <a:latin typeface="Calibri"/>
              </a:rPr>
              <a:t>VM-Restart</a:t>
            </a:r>
            <a:r>
              <a:rPr b="0" lang="en-US" sz="1200" spc="-1" strike="noStrike">
                <a:solidFill>
                  <a:srgbClr val="eeeeee"/>
                </a:solidFill>
                <a:latin typeface="Calibri"/>
              </a:rPr>
              <a:t> rules. </a:t>
            </a:r>
            <a:endParaRPr b="0" lang="en-US" sz="1200" spc="-1" strike="noStrike">
              <a:solidFill>
                <a:srgbClr val="eeeeee"/>
              </a:solidFill>
              <a:latin typeface="Arial"/>
            </a:endParaRPr>
          </a:p>
        </p:txBody>
      </p:sp>
      <p:sp>
        <p:nvSpPr>
          <p:cNvPr id="214" name="Title 1"/>
          <p:cNvSpPr/>
          <p:nvPr/>
        </p:nvSpPr>
        <p:spPr>
          <a:xfrm>
            <a:off x="685800" y="685800"/>
            <a:ext cx="7413120" cy="54900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3600" spc="-1" strike="noStrike">
                <a:solidFill>
                  <a:srgbClr val="eeeeee"/>
                </a:solidFill>
                <a:latin typeface="Calibri"/>
              </a:rPr>
              <a:t>Setting up Alert Rules</a:t>
            </a:r>
            <a:endParaRPr b="0" lang="en-US" sz="3600" spc="-1" strike="noStrike">
              <a:solidFill>
                <a:srgbClr val="eeeeee"/>
              </a:solidFill>
              <a:latin typeface="Arial"/>
            </a:endParaRPr>
          </a:p>
        </p:txBody>
      </p:sp>
      <p:pic>
        <p:nvPicPr>
          <p:cNvPr id="215" name="Picture 91" descr=""/>
          <p:cNvPicPr/>
          <p:nvPr/>
        </p:nvPicPr>
        <p:blipFill>
          <a:blip r:embed="rId1"/>
          <a:stretch/>
        </p:blipFill>
        <p:spPr>
          <a:xfrm>
            <a:off x="197280" y="2629080"/>
            <a:ext cx="8749080" cy="15994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581040" y="838080"/>
            <a:ext cx="7989480" cy="990720"/>
          </a:xfrm>
          <a:prstGeom prst="rect">
            <a:avLst/>
          </a:prstGeom>
          <a:noFill/>
          <a:ln w="0">
            <a:noFill/>
          </a:ln>
        </p:spPr>
        <p:txBody>
          <a:bodyPr anchor="b">
            <a:noAutofit/>
          </a:bodyPr>
          <a:p>
            <a:pPr indent="0">
              <a:lnSpc>
                <a:spcPct val="100000"/>
              </a:lnSpc>
              <a:buNone/>
            </a:pPr>
            <a:r>
              <a:rPr b="0" lang="en-US" sz="4000" spc="-1" strike="noStrike" cap="all">
                <a:solidFill>
                  <a:srgbClr val="ffffff"/>
                </a:solidFill>
                <a:latin typeface="Gill Sans MT"/>
              </a:rPr>
              <a:t>Introduction</a:t>
            </a:r>
            <a:endParaRPr b="0" lang="en-US" sz="4000" spc="-1" strike="noStrike">
              <a:solidFill>
                <a:srgbClr val="000000"/>
              </a:solidFill>
              <a:latin typeface="Gill Sans MT"/>
            </a:endParaRPr>
          </a:p>
        </p:txBody>
      </p:sp>
      <p:sp>
        <p:nvSpPr>
          <p:cNvPr id="143" name=""/>
          <p:cNvSpPr txBox="1"/>
          <p:nvPr/>
        </p:nvSpPr>
        <p:spPr>
          <a:xfrm>
            <a:off x="685800" y="2286000"/>
            <a:ext cx="7772400" cy="3417840"/>
          </a:xfrm>
          <a:prstGeom prst="rect">
            <a:avLst/>
          </a:prstGeom>
          <a:noFill/>
          <a:ln w="0">
            <a:noFill/>
          </a:ln>
        </p:spPr>
        <p:txBody>
          <a:bodyPr lIns="90000" rIns="90000" tIns="45000" bIns="45000" anchor="t">
            <a:noAutofit/>
          </a:bodyPr>
          <a:p>
            <a:r>
              <a:rPr b="0" lang="en-US" sz="1800" spc="-1" strike="noStrike">
                <a:solidFill>
                  <a:srgbClr val="000000"/>
                </a:solidFill>
                <a:latin typeface="Arial"/>
              </a:rPr>
              <a:t>The main goal of Networking 211 class is to teach about the fundamentals of cloud computing and prepare us for taking the CompTIA Cloud+ Certification exam. I believe the class has taught me a lot about computing in the cloud, but I do not feel ready to take this test.</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A few things this class has taught me:</a:t>
            </a:r>
            <a:endParaRPr b="0" lang="en-US" sz="1800" spc="-1" strike="noStrike">
              <a:solidFill>
                <a:srgbClr val="000000"/>
              </a:solidFill>
              <a:latin typeface="Arial"/>
            </a:endParaRPr>
          </a:p>
          <a:p>
            <a:endParaRPr b="0" lang="en-US" sz="1800" spc="-1" strike="noStrike">
              <a:solidFill>
                <a:srgbClr val="000000"/>
              </a:solidFill>
              <a:latin typeface="Arial"/>
            </a:endParaRPr>
          </a:p>
          <a:p>
            <a:pPr marL="216000" indent="-216000">
              <a:buClr>
                <a:srgbClr val="000000"/>
              </a:buClr>
              <a:buFont typeface="StarSymbol"/>
              <a:buAutoNum type="arabicParenR"/>
            </a:pPr>
            <a:r>
              <a:rPr b="0" lang="en-US" sz="1800" spc="-1" strike="noStrike">
                <a:solidFill>
                  <a:srgbClr val="000000"/>
                </a:solidFill>
                <a:latin typeface="Arial"/>
              </a:rPr>
              <a:t> </a:t>
            </a:r>
            <a:r>
              <a:rPr b="0" lang="en-US" sz="1800" spc="-1" strike="noStrike">
                <a:solidFill>
                  <a:srgbClr val="000000"/>
                </a:solidFill>
                <a:latin typeface="Arial"/>
              </a:rPr>
              <a:t>What Cloud Computing is.</a:t>
            </a:r>
            <a:endParaRPr b="0" lang="en-US" sz="1800" spc="-1" strike="noStrike">
              <a:solidFill>
                <a:srgbClr val="000000"/>
              </a:solidFill>
              <a:latin typeface="Arial"/>
            </a:endParaRPr>
          </a:p>
          <a:p>
            <a:pPr marL="216000" indent="-216000">
              <a:buClr>
                <a:srgbClr val="000000"/>
              </a:buClr>
              <a:buFont typeface="StarSymbol"/>
              <a:buAutoNum type="arabicParenR"/>
            </a:pPr>
            <a:r>
              <a:rPr b="0" lang="en-US" sz="1800" spc="-1" strike="noStrike">
                <a:solidFill>
                  <a:srgbClr val="000000"/>
                </a:solidFill>
                <a:latin typeface="Arial"/>
              </a:rPr>
              <a:t> </a:t>
            </a:r>
            <a:r>
              <a:rPr b="0" lang="en-US" sz="1800" spc="-1" strike="noStrike">
                <a:solidFill>
                  <a:srgbClr val="000000"/>
                </a:solidFill>
                <a:latin typeface="Arial"/>
              </a:rPr>
              <a:t>What a Virtual Network is and how it is configured.</a:t>
            </a:r>
            <a:endParaRPr b="0" lang="en-US" sz="1800" spc="-1" strike="noStrike">
              <a:solidFill>
                <a:srgbClr val="000000"/>
              </a:solidFill>
              <a:latin typeface="Arial"/>
            </a:endParaRPr>
          </a:p>
          <a:p>
            <a:pPr marL="216000" indent="-216000">
              <a:buClr>
                <a:srgbClr val="000000"/>
              </a:buClr>
              <a:buFont typeface="StarSymbol"/>
              <a:buAutoNum type="arabicParenR"/>
            </a:pPr>
            <a:r>
              <a:rPr b="0" lang="en-US" sz="1800" spc="-1" strike="noStrike">
                <a:solidFill>
                  <a:srgbClr val="000000"/>
                </a:solidFill>
                <a:latin typeface="Arial"/>
              </a:rPr>
              <a:t> </a:t>
            </a:r>
            <a:r>
              <a:rPr b="0" lang="en-US" sz="1800" spc="-1" strike="noStrike">
                <a:solidFill>
                  <a:srgbClr val="000000"/>
                </a:solidFill>
                <a:latin typeface="Arial"/>
              </a:rPr>
              <a:t>Techniques for storage on the cloud.</a:t>
            </a:r>
            <a:endParaRPr b="0" lang="en-US" sz="1800" spc="-1" strike="noStrike">
              <a:solidFill>
                <a:srgbClr val="000000"/>
              </a:solidFill>
              <a:latin typeface="Arial"/>
            </a:endParaRPr>
          </a:p>
          <a:p>
            <a:pPr marL="216000" indent="-216000">
              <a:buClr>
                <a:srgbClr val="000000"/>
              </a:buClr>
              <a:buFont typeface="StarSymbol"/>
              <a:buAutoNum type="arabicParenR"/>
            </a:pPr>
            <a:r>
              <a:rPr b="0" lang="en-US" sz="1800" spc="-1" strike="noStrike">
                <a:solidFill>
                  <a:srgbClr val="000000"/>
                </a:solidFill>
                <a:latin typeface="Arial"/>
              </a:rPr>
              <a:t> </a:t>
            </a:r>
            <a:r>
              <a:rPr b="0" lang="en-US" sz="1800" spc="-1" strike="noStrike">
                <a:solidFill>
                  <a:srgbClr val="000000"/>
                </a:solidFill>
                <a:latin typeface="Arial"/>
              </a:rPr>
              <a:t>Procedures for migrating to the cloud.</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 </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 Placeholder 6"/>
          <p:cNvSpPr/>
          <p:nvPr/>
        </p:nvSpPr>
        <p:spPr>
          <a:xfrm>
            <a:off x="457200" y="1371600"/>
            <a:ext cx="8178120" cy="1370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20"/>
              </a:spcBef>
              <a:tabLst>
                <a:tab algn="l" pos="0"/>
              </a:tabLst>
            </a:pPr>
            <a:r>
              <a:rPr b="0" lang="en-US" sz="1200" spc="-1" strike="noStrike">
                <a:solidFill>
                  <a:srgbClr val="eeeeee"/>
                </a:solidFill>
                <a:latin typeface="Calibri"/>
              </a:rPr>
              <a:t>This screenshot should show the </a:t>
            </a:r>
            <a:r>
              <a:rPr b="0" i="1" lang="en-US" sz="1200" spc="-1" strike="noStrike">
                <a:solidFill>
                  <a:srgbClr val="eeeeee"/>
                </a:solidFill>
                <a:latin typeface="Calibri"/>
              </a:rPr>
              <a:t>‘VM-Restart’ was activated </a:t>
            </a:r>
            <a:r>
              <a:rPr b="0" lang="en-US" sz="1200" spc="-1" strike="noStrike">
                <a:solidFill>
                  <a:srgbClr val="eeeeee"/>
                </a:solidFill>
                <a:latin typeface="Calibri"/>
              </a:rPr>
              <a:t>email message with the date and time of the alert.</a:t>
            </a:r>
            <a:endParaRPr b="0" lang="en-US" sz="1200" spc="-1" strike="noStrike">
              <a:solidFill>
                <a:srgbClr val="eeeeee"/>
              </a:solidFill>
              <a:latin typeface="Arial"/>
            </a:endParaRPr>
          </a:p>
        </p:txBody>
      </p:sp>
      <p:sp>
        <p:nvSpPr>
          <p:cNvPr id="217" name="Title 1"/>
          <p:cNvSpPr/>
          <p:nvPr/>
        </p:nvSpPr>
        <p:spPr>
          <a:xfrm>
            <a:off x="457200" y="457200"/>
            <a:ext cx="5525280" cy="11422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3600" spc="-1" strike="noStrike">
                <a:solidFill>
                  <a:srgbClr val="eeeeee"/>
                </a:solidFill>
                <a:latin typeface="Calibri"/>
              </a:rPr>
              <a:t>Testing Alerts</a:t>
            </a:r>
            <a:endParaRPr b="0" lang="en-US" sz="3600" spc="-1" strike="noStrike">
              <a:solidFill>
                <a:srgbClr val="eeeeee"/>
              </a:solidFill>
              <a:latin typeface="Arial"/>
            </a:endParaRPr>
          </a:p>
        </p:txBody>
      </p:sp>
      <p:pic>
        <p:nvPicPr>
          <p:cNvPr id="218" name="Picture 95" descr=""/>
          <p:cNvPicPr/>
          <p:nvPr/>
        </p:nvPicPr>
        <p:blipFill>
          <a:blip r:embed="rId1"/>
          <a:stretch/>
        </p:blipFill>
        <p:spPr>
          <a:xfrm>
            <a:off x="1371600" y="2037960"/>
            <a:ext cx="6172200" cy="471384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 Placeholder 6"/>
          <p:cNvSpPr/>
          <p:nvPr/>
        </p:nvSpPr>
        <p:spPr>
          <a:xfrm>
            <a:off x="457200" y="1371600"/>
            <a:ext cx="7979760" cy="1828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20"/>
              </a:spcBef>
              <a:tabLst>
                <a:tab algn="l" pos="0"/>
              </a:tabLst>
            </a:pPr>
            <a:r>
              <a:rPr b="0" lang="en-US" sz="1200" spc="-1" strike="noStrike">
                <a:solidFill>
                  <a:srgbClr val="eeeeee"/>
                </a:solidFill>
                <a:latin typeface="Calibri"/>
              </a:rPr>
              <a:t>This screenshot should show the </a:t>
            </a:r>
            <a:r>
              <a:rPr b="0" i="1" lang="en-US" sz="1200" spc="-1" strike="noStrike">
                <a:solidFill>
                  <a:srgbClr val="eeeeee"/>
                </a:solidFill>
                <a:latin typeface="Calibri"/>
              </a:rPr>
              <a:t>‘VM-Deallocate’ was activated </a:t>
            </a:r>
            <a:r>
              <a:rPr b="0" lang="en-US" sz="1200" spc="-1" strike="noStrike">
                <a:solidFill>
                  <a:srgbClr val="eeeeee"/>
                </a:solidFill>
                <a:latin typeface="Calibri"/>
              </a:rPr>
              <a:t>email message with the date and time of the alert.</a:t>
            </a:r>
            <a:endParaRPr b="0" lang="en-US" sz="1200" spc="-1" strike="noStrike">
              <a:solidFill>
                <a:srgbClr val="eeeeee"/>
              </a:solidFill>
              <a:latin typeface="Arial"/>
            </a:endParaRPr>
          </a:p>
        </p:txBody>
      </p:sp>
      <p:sp>
        <p:nvSpPr>
          <p:cNvPr id="220" name="Title 1"/>
          <p:cNvSpPr/>
          <p:nvPr/>
        </p:nvSpPr>
        <p:spPr>
          <a:xfrm>
            <a:off x="623160" y="457920"/>
            <a:ext cx="7149240" cy="114228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r>
              <a:rPr b="1" lang="en-US" sz="3600" spc="-1" strike="noStrike">
                <a:solidFill>
                  <a:srgbClr val="eeeeee"/>
                </a:solidFill>
                <a:latin typeface="Calibri"/>
              </a:rPr>
              <a:t>Testing Alerts cont’d</a:t>
            </a:r>
            <a:endParaRPr b="0" lang="en-US" sz="3600" spc="-1" strike="noStrike">
              <a:solidFill>
                <a:srgbClr val="eeeeee"/>
              </a:solidFill>
              <a:latin typeface="Arial"/>
            </a:endParaRPr>
          </a:p>
        </p:txBody>
      </p:sp>
      <p:pic>
        <p:nvPicPr>
          <p:cNvPr id="221" name="Picture 99" descr=""/>
          <p:cNvPicPr/>
          <p:nvPr/>
        </p:nvPicPr>
        <p:blipFill>
          <a:blip r:embed="rId1"/>
          <a:stretch/>
        </p:blipFill>
        <p:spPr>
          <a:xfrm>
            <a:off x="1431360" y="2057400"/>
            <a:ext cx="6112440" cy="466524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581040" y="687600"/>
            <a:ext cx="7989480" cy="1082880"/>
          </a:xfrm>
          <a:prstGeom prst="rect">
            <a:avLst/>
          </a:prstGeom>
          <a:noFill/>
          <a:ln w="0">
            <a:noFill/>
          </a:ln>
        </p:spPr>
        <p:txBody>
          <a:bodyPr anchor="b">
            <a:normAutofit/>
          </a:bodyPr>
          <a:p>
            <a:pPr indent="0">
              <a:lnSpc>
                <a:spcPct val="100000"/>
              </a:lnSpc>
              <a:buNone/>
            </a:pPr>
            <a:r>
              <a:rPr b="0" lang="en-US" sz="4000" spc="-1" strike="noStrike" cap="all">
                <a:solidFill>
                  <a:srgbClr val="ffffff"/>
                </a:solidFill>
                <a:latin typeface="Gill Sans MT"/>
              </a:rPr>
              <a:t>Project challenges</a:t>
            </a:r>
            <a:endParaRPr b="0" lang="en-US" sz="4000" spc="-1" strike="noStrike">
              <a:solidFill>
                <a:srgbClr val="000000"/>
              </a:solidFill>
              <a:latin typeface="Gill Sans MT"/>
            </a:endParaRPr>
          </a:p>
        </p:txBody>
      </p:sp>
      <p:sp>
        <p:nvSpPr>
          <p:cNvPr id="223" name=""/>
          <p:cNvSpPr txBox="1"/>
          <p:nvPr/>
        </p:nvSpPr>
        <p:spPr>
          <a:xfrm>
            <a:off x="685800" y="2286000"/>
            <a:ext cx="7543800" cy="2138040"/>
          </a:xfrm>
          <a:prstGeom prst="rect">
            <a:avLst/>
          </a:prstGeom>
          <a:noFill/>
          <a:ln w="0">
            <a:noFill/>
          </a:ln>
        </p:spPr>
        <p:txBody>
          <a:bodyPr lIns="90000" rIns="90000" tIns="45000" bIns="45000" anchor="t">
            <a:noAutofit/>
          </a:bodyPr>
          <a:p>
            <a:r>
              <a:rPr b="0" lang="en-US" sz="1800" spc="-1" strike="noStrike">
                <a:solidFill>
                  <a:srgbClr val="000000"/>
                </a:solidFill>
                <a:latin typeface="Arial"/>
              </a:rPr>
              <a:t>I did not have much challenge in this class as I have toyed around with my Microsoft Azure Student Account since I started at DeVry in Jan, 2022. Cloud computing and virtual machines have always fascinated me, so I just purchased a new PC to take advantage of some of the things I have learned in this class.</a:t>
            </a:r>
            <a:endParaRPr b="0" lang="en-US" sz="1800" spc="-1" strike="noStrike">
              <a:solidFill>
                <a:srgbClr val="000000"/>
              </a:solidFill>
              <a:latin typeface="Arial"/>
            </a:endParaRPr>
          </a:p>
          <a:p>
            <a:endParaRPr b="0" lang="en-US" sz="1800" spc="-1" strike="noStrike">
              <a:solidFill>
                <a:srgbClr val="000000"/>
              </a:solidFill>
              <a:latin typeface="Arial"/>
            </a:endParaRPr>
          </a:p>
          <a:p>
            <a:endParaRPr b="0" lang="en-US" sz="1800" spc="-1" strike="noStrike">
              <a:solidFill>
                <a:srgbClr val="000000"/>
              </a:solidFill>
              <a:latin typeface="Arial"/>
            </a:endParaRPr>
          </a:p>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581040" y="687600"/>
            <a:ext cx="7989480" cy="1082880"/>
          </a:xfrm>
          <a:prstGeom prst="rect">
            <a:avLst/>
          </a:prstGeom>
          <a:noFill/>
          <a:ln w="0">
            <a:noFill/>
          </a:ln>
        </p:spPr>
        <p:txBody>
          <a:bodyPr anchor="b">
            <a:normAutofit/>
          </a:bodyPr>
          <a:p>
            <a:pPr indent="0">
              <a:lnSpc>
                <a:spcPct val="100000"/>
              </a:lnSpc>
              <a:buNone/>
            </a:pPr>
            <a:r>
              <a:rPr b="0" lang="en-US" sz="4000" spc="-1" strike="noStrike" cap="all">
                <a:solidFill>
                  <a:srgbClr val="ffffff"/>
                </a:solidFill>
                <a:latin typeface="Gill Sans MT"/>
              </a:rPr>
              <a:t>Career Skills</a:t>
            </a:r>
            <a:endParaRPr b="0" lang="en-US" sz="4000" spc="-1" strike="noStrike">
              <a:solidFill>
                <a:srgbClr val="000000"/>
              </a:solidFill>
              <a:latin typeface="Gill Sans MT"/>
            </a:endParaRPr>
          </a:p>
        </p:txBody>
      </p:sp>
      <p:sp>
        <p:nvSpPr>
          <p:cNvPr id="225" name=""/>
          <p:cNvSpPr txBox="1"/>
          <p:nvPr/>
        </p:nvSpPr>
        <p:spPr>
          <a:xfrm>
            <a:off x="685800" y="2286000"/>
            <a:ext cx="7772400" cy="1882080"/>
          </a:xfrm>
          <a:prstGeom prst="rect">
            <a:avLst/>
          </a:prstGeom>
          <a:noFill/>
          <a:ln w="0">
            <a:noFill/>
          </a:ln>
        </p:spPr>
        <p:txBody>
          <a:bodyPr lIns="90000" rIns="90000" tIns="45000" bIns="45000" anchor="t">
            <a:noAutofit/>
          </a:bodyPr>
          <a:p>
            <a:r>
              <a:rPr b="0" lang="en-US" sz="1800" spc="-1" strike="noStrike">
                <a:solidFill>
                  <a:srgbClr val="000000"/>
                </a:solidFill>
                <a:latin typeface="Arial"/>
              </a:rPr>
              <a:t>The skills I learned in this class will definitely help me in most tech fields as a lot of the technology is going into the cloud for ease of use and accessibility</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Knowing a little about Microsoft Azure gives me confidence that I can continue to learn and eventually be able to take the CompTIA Cloud+ Certification exam.</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581040" y="687600"/>
            <a:ext cx="7989480" cy="1082880"/>
          </a:xfrm>
          <a:prstGeom prst="rect">
            <a:avLst/>
          </a:prstGeom>
          <a:noFill/>
          <a:ln w="0">
            <a:noFill/>
          </a:ln>
        </p:spPr>
        <p:txBody>
          <a:bodyPr anchor="b">
            <a:normAutofit/>
          </a:bodyPr>
          <a:p>
            <a:pPr indent="0">
              <a:lnSpc>
                <a:spcPct val="100000"/>
              </a:lnSpc>
              <a:buNone/>
            </a:pPr>
            <a:r>
              <a:rPr b="0" lang="en-US" sz="4000" spc="-1" strike="noStrike" cap="all">
                <a:solidFill>
                  <a:srgbClr val="ffffff"/>
                </a:solidFill>
                <a:latin typeface="Gill Sans MT"/>
              </a:rPr>
              <a:t>Conclusion</a:t>
            </a:r>
            <a:endParaRPr b="0" lang="en-US" sz="4000" spc="-1" strike="noStrike">
              <a:solidFill>
                <a:srgbClr val="000000"/>
              </a:solidFill>
              <a:latin typeface="Gill Sans MT"/>
            </a:endParaRPr>
          </a:p>
        </p:txBody>
      </p:sp>
      <p:sp>
        <p:nvSpPr>
          <p:cNvPr id="227" name=""/>
          <p:cNvSpPr txBox="1"/>
          <p:nvPr/>
        </p:nvSpPr>
        <p:spPr>
          <a:xfrm>
            <a:off x="685800" y="2286000"/>
            <a:ext cx="7543800" cy="2649960"/>
          </a:xfrm>
          <a:prstGeom prst="rect">
            <a:avLst/>
          </a:prstGeom>
          <a:noFill/>
          <a:ln w="0">
            <a:noFill/>
          </a:ln>
        </p:spPr>
        <p:txBody>
          <a:bodyPr lIns="90000" rIns="90000" tIns="45000" bIns="45000" anchor="t">
            <a:noAutofit/>
          </a:bodyPr>
          <a:p>
            <a:r>
              <a:rPr b="0" lang="en-US" sz="1800" spc="-1" strike="noStrike">
                <a:solidFill>
                  <a:srgbClr val="000000"/>
                </a:solidFill>
                <a:latin typeface="Arial"/>
              </a:rPr>
              <a:t>In conclusion, this class has taught me about cloud computing and networking. </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I learned about cloud maintenance tools and techniques, how to choose cloud service providers, and basic creation of virtual machines.</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I thought this class was a good class, I learned quite a bit about things I didn’t understand yet. I feel like I had an advantage by playing with Microsoft Azure a bit and getting to know the software.</a:t>
            </a:r>
            <a:endParaRPr b="0" lang="en-US" sz="1800" spc="-1" strike="noStrike">
              <a:solidFill>
                <a:srgbClr val="000000"/>
              </a:solidFill>
              <a:latin typeface="Arial"/>
            </a:endParaRPr>
          </a:p>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581040" y="687600"/>
            <a:ext cx="7989480" cy="1082880"/>
          </a:xfrm>
          <a:prstGeom prst="rect">
            <a:avLst/>
          </a:prstGeom>
          <a:noFill/>
          <a:ln w="0">
            <a:noFill/>
          </a:ln>
        </p:spPr>
        <p:txBody>
          <a:bodyPr anchor="b">
            <a:normAutofit/>
          </a:bodyPr>
          <a:p>
            <a:pPr indent="0">
              <a:lnSpc>
                <a:spcPct val="100000"/>
              </a:lnSpc>
              <a:buNone/>
            </a:pPr>
            <a:r>
              <a:rPr b="0" lang="en-US" sz="4000" spc="-1" strike="noStrike" cap="all">
                <a:solidFill>
                  <a:srgbClr val="ffffff"/>
                </a:solidFill>
                <a:latin typeface="Gill Sans MT"/>
              </a:rPr>
              <a:t>References</a:t>
            </a:r>
            <a:endParaRPr b="0" lang="en-US" sz="4000" spc="-1" strike="noStrike">
              <a:solidFill>
                <a:srgbClr val="000000"/>
              </a:solidFill>
              <a:latin typeface="Gill Sans MT"/>
            </a:endParaRPr>
          </a:p>
        </p:txBody>
      </p:sp>
      <p:sp>
        <p:nvSpPr>
          <p:cNvPr id="229" name=""/>
          <p:cNvSpPr txBox="1"/>
          <p:nvPr/>
        </p:nvSpPr>
        <p:spPr>
          <a:xfrm>
            <a:off x="841320" y="2166120"/>
            <a:ext cx="7479000" cy="3320280"/>
          </a:xfrm>
          <a:prstGeom prst="rect">
            <a:avLst/>
          </a:prstGeom>
          <a:noFill/>
          <a:ln w="0">
            <a:noFill/>
          </a:ln>
        </p:spPr>
        <p:txBody>
          <a:bodyPr lIns="90000" rIns="90000" tIns="45000" bIns="45000" anchor="t">
            <a:noAutofit/>
          </a:bodyPr>
          <a:p>
            <a:r>
              <a:rPr b="0" lang="en-US" sz="1600" spc="-1" strike="noStrike">
                <a:solidFill>
                  <a:srgbClr val="000000"/>
                </a:solidFill>
                <a:latin typeface="Gill Sans MT"/>
              </a:rPr>
              <a:t>Week 3, Slide 11</a:t>
            </a:r>
            <a:endParaRPr b="0" lang="en-US" sz="1600" spc="-1" strike="noStrike">
              <a:solidFill>
                <a:srgbClr val="000000"/>
              </a:solidFill>
              <a:latin typeface="Arial"/>
            </a:endParaRPr>
          </a:p>
          <a:p>
            <a:endParaRPr b="0" lang="en-US" sz="1600" spc="-1" strike="noStrike">
              <a:solidFill>
                <a:srgbClr val="000000"/>
              </a:solidFill>
              <a:latin typeface="Arial"/>
            </a:endParaRPr>
          </a:p>
          <a:p>
            <a:r>
              <a:rPr b="0" lang="en-US" sz="1600" spc="-1" strike="noStrike">
                <a:solidFill>
                  <a:srgbClr val="000000"/>
                </a:solidFill>
                <a:latin typeface="Gill Sans MT"/>
              </a:rPr>
              <a:t>Azure Virtual Network frequently asked questions, </a:t>
            </a:r>
            <a:r>
              <a:rPr b="0" lang="en-US" sz="1600" spc="-1" strike="noStrike" u="sng">
                <a:solidFill>
                  <a:srgbClr val="6b9f25"/>
                </a:solidFill>
                <a:uFillTx/>
                <a:latin typeface="Gill Sans MT"/>
                <a:hlinkClick r:id="rId1"/>
              </a:rPr>
              <a:t>https://docs.microsoft.com/en-us/azure/virtual-network/virtual-networks-faq</a:t>
            </a:r>
            <a:endParaRPr b="0" lang="en-US" sz="1600" spc="-1" strike="noStrike">
              <a:solidFill>
                <a:srgbClr val="000000"/>
              </a:solidFill>
              <a:latin typeface="Arial"/>
            </a:endParaRPr>
          </a:p>
          <a:p>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Week 5, Slide 24</a:t>
            </a:r>
            <a:endParaRPr b="0" lang="en-US" sz="1800" spc="-1" strike="noStrike">
              <a:solidFill>
                <a:srgbClr val="000000"/>
              </a:solidFill>
              <a:latin typeface="Arial"/>
            </a:endParaRPr>
          </a:p>
          <a:p>
            <a:endParaRPr b="0" lang="en-US" sz="1800" spc="-1" strike="noStrike">
              <a:solidFill>
                <a:srgbClr val="000000"/>
              </a:solidFill>
              <a:latin typeface="Arial"/>
            </a:endParaRPr>
          </a:p>
          <a:p>
            <a:pPr>
              <a:lnSpc>
                <a:spcPct val="100000"/>
              </a:lnSpc>
            </a:pPr>
            <a:r>
              <a:rPr b="0" lang="en-US" sz="1600" spc="-1" strike="noStrike">
                <a:solidFill>
                  <a:srgbClr val="000000"/>
                </a:solidFill>
                <a:latin typeface="Calibri"/>
              </a:rPr>
              <a:t>Hot, Cool, and Archive access tiers for blob data, </a:t>
            </a:r>
            <a:r>
              <a:rPr b="0" lang="en-US" sz="1600" spc="-1" strike="noStrike" u="sng">
                <a:solidFill>
                  <a:srgbClr val="6b9f25"/>
                </a:solidFill>
                <a:uFillTx/>
                <a:latin typeface="Calibri"/>
                <a:hlinkClick r:id="rId2"/>
              </a:rPr>
              <a:t>https://docs.microsoft.com/en-us/azure/storage/blobs/access-tiers-overview</a:t>
            </a: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a:p>
            <a:pPr>
              <a:lnSpc>
                <a:spcPct val="100000"/>
              </a:lnSpc>
            </a:pP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581040" y="687600"/>
            <a:ext cx="7989480" cy="1082880"/>
          </a:xfrm>
          <a:prstGeom prst="rect">
            <a:avLst/>
          </a:prstGeom>
          <a:noFill/>
          <a:ln w="0">
            <a:noFill/>
          </a:ln>
        </p:spPr>
        <p:txBody>
          <a:bodyPr anchor="b">
            <a:normAutofit/>
          </a:bodyPr>
          <a:p>
            <a:pPr indent="0">
              <a:lnSpc>
                <a:spcPct val="100000"/>
              </a:lnSpc>
              <a:buNone/>
            </a:pPr>
            <a:r>
              <a:rPr b="1" lang="en-US" sz="4000" spc="-1" strike="noStrike" cap="all">
                <a:solidFill>
                  <a:srgbClr val="ffffff"/>
                </a:solidFill>
                <a:latin typeface="Gill Sans MT"/>
              </a:rPr>
              <a:t>Week 1</a:t>
            </a:r>
            <a:br>
              <a:rPr sz="4000"/>
            </a:br>
            <a:r>
              <a:rPr b="1" lang="en-US" sz="2400" spc="-1" strike="noStrike" cap="all">
                <a:solidFill>
                  <a:srgbClr val="d9d9d9"/>
                </a:solidFill>
                <a:latin typeface="Gill Sans MT"/>
              </a:rPr>
              <a:t>Getting Started</a:t>
            </a:r>
            <a:endParaRPr b="0" lang="en-US" sz="2400" spc="-1" strike="noStrike">
              <a:solidFill>
                <a:srgbClr val="000000"/>
              </a:solidFill>
              <a:latin typeface="Gill Sans MT"/>
            </a:endParaRPr>
          </a:p>
        </p:txBody>
      </p:sp>
      <p:sp>
        <p:nvSpPr>
          <p:cNvPr id="145" name=""/>
          <p:cNvSpPr txBox="1"/>
          <p:nvPr/>
        </p:nvSpPr>
        <p:spPr>
          <a:xfrm>
            <a:off x="685800" y="2057400"/>
            <a:ext cx="7772400" cy="1626120"/>
          </a:xfrm>
          <a:prstGeom prst="rect">
            <a:avLst/>
          </a:prstGeom>
          <a:noFill/>
          <a:ln w="0">
            <a:noFill/>
          </a:ln>
        </p:spPr>
        <p:txBody>
          <a:bodyPr lIns="90000" rIns="90000" tIns="45000" bIns="45000" anchor="t">
            <a:noAutofit/>
          </a:bodyPr>
          <a:p>
            <a:r>
              <a:rPr b="0" lang="en-US" sz="1800" spc="-1" strike="noStrike">
                <a:solidFill>
                  <a:srgbClr val="000000"/>
                </a:solidFill>
                <a:latin typeface="Arial"/>
              </a:rPr>
              <a:t>In week 1, we were introduced to cloud computing and learned about planning and executing a migration to the cloud. We touched on the software development life cycle and DevOps.</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Week 1’s project was ungraded and simply signing up for our Microsoft Azure Student Accounts and successfully logging in.</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581040" y="687600"/>
            <a:ext cx="7989480" cy="1082880"/>
          </a:xfrm>
          <a:prstGeom prst="rect">
            <a:avLst/>
          </a:prstGeom>
          <a:noFill/>
          <a:ln w="0">
            <a:noFill/>
          </a:ln>
        </p:spPr>
        <p:txBody>
          <a:bodyPr anchor="b">
            <a:normAutofit/>
          </a:bodyPr>
          <a:p>
            <a:pPr indent="0">
              <a:lnSpc>
                <a:spcPct val="100000"/>
              </a:lnSpc>
              <a:buNone/>
            </a:pPr>
            <a:r>
              <a:rPr b="1" lang="en-US" sz="4000" spc="-1" strike="noStrike" cap="all">
                <a:solidFill>
                  <a:srgbClr val="ffffff"/>
                </a:solidFill>
                <a:latin typeface="Gill Sans MT"/>
              </a:rPr>
              <a:t>Week 2</a:t>
            </a:r>
            <a:br>
              <a:rPr sz="4000"/>
            </a:br>
            <a:r>
              <a:rPr b="1" lang="en-US" sz="2400" spc="-1" strike="noStrike" cap="all">
                <a:solidFill>
                  <a:srgbClr val="d9d9d9"/>
                </a:solidFill>
                <a:latin typeface="Gill Sans MT"/>
              </a:rPr>
              <a:t>Virtual Machine (VM) Instances</a:t>
            </a:r>
            <a:endParaRPr b="0" lang="en-US" sz="2400" spc="-1" strike="noStrike">
              <a:solidFill>
                <a:srgbClr val="000000"/>
              </a:solidFill>
              <a:latin typeface="Gill Sans MT"/>
            </a:endParaRPr>
          </a:p>
        </p:txBody>
      </p:sp>
      <p:sp>
        <p:nvSpPr>
          <p:cNvPr id="147" name=""/>
          <p:cNvSpPr txBox="1"/>
          <p:nvPr/>
        </p:nvSpPr>
        <p:spPr>
          <a:xfrm>
            <a:off x="685800" y="2286000"/>
            <a:ext cx="7772400" cy="2649960"/>
          </a:xfrm>
          <a:prstGeom prst="rect">
            <a:avLst/>
          </a:prstGeom>
          <a:noFill/>
          <a:ln w="0">
            <a:noFill/>
          </a:ln>
        </p:spPr>
        <p:txBody>
          <a:bodyPr lIns="90000" rIns="90000" tIns="45000" bIns="45000" anchor="t">
            <a:noAutofit/>
          </a:bodyPr>
          <a:p>
            <a:r>
              <a:rPr b="0" lang="en-US" sz="1800" spc="-1" strike="noStrike">
                <a:solidFill>
                  <a:srgbClr val="000000"/>
                </a:solidFill>
                <a:latin typeface="Arial"/>
              </a:rPr>
              <a:t>Week 2 was all about Virtual Machines, or VMs. </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We learned about a few different types of connections available to a VM, like SSH, VNC, and RDP. We also learned about network virtualization and began our lessons in Cloud Computing.</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This weeks project showed us how to create, connect to, and delete a virtual machine on Microsoft Azure.</a:t>
            </a:r>
            <a:endParaRPr b="0" lang="en-US" sz="1800" spc="-1" strike="noStrike">
              <a:solidFill>
                <a:srgbClr val="000000"/>
              </a:solidFill>
              <a:latin typeface="Arial"/>
            </a:endParaRPr>
          </a:p>
          <a:p>
            <a:endParaRPr b="0" lang="en-US" sz="1800" spc="-1" strike="noStrike">
              <a:solidFill>
                <a:srgbClr val="000000"/>
              </a:solidFill>
              <a:latin typeface="Arial"/>
            </a:endParaRPr>
          </a:p>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 Placeholder 6"/>
          <p:cNvSpPr/>
          <p:nvPr/>
        </p:nvSpPr>
        <p:spPr>
          <a:xfrm>
            <a:off x="533520" y="1447920"/>
            <a:ext cx="8152920" cy="685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21"/>
              </a:spcBef>
              <a:tabLst>
                <a:tab algn="l" pos="0"/>
              </a:tabLst>
            </a:pPr>
            <a:r>
              <a:rPr b="0" lang="en-US" sz="1100" spc="-1" strike="noStrike">
                <a:solidFill>
                  <a:srgbClr val="eeeeee"/>
                </a:solidFill>
                <a:latin typeface="Gill Sans MT"/>
              </a:rPr>
              <a:t>This screenshot should show the </a:t>
            </a:r>
            <a:r>
              <a:rPr b="0" i="1" lang="en-US" sz="1100" spc="-1" strike="noStrike">
                <a:solidFill>
                  <a:srgbClr val="eeeeee"/>
                </a:solidFill>
                <a:latin typeface="Gill Sans MT"/>
              </a:rPr>
              <a:t>NETW211VM</a:t>
            </a:r>
            <a:r>
              <a:rPr b="0" lang="en-US" sz="1100" spc="-1" strike="noStrike">
                <a:solidFill>
                  <a:srgbClr val="eeeeee"/>
                </a:solidFill>
                <a:latin typeface="Gill Sans MT"/>
              </a:rPr>
              <a:t> page with information such as the resource group name, subscription, public IP address, etc. </a:t>
            </a:r>
            <a:endParaRPr b="0" lang="en-US" sz="1100" spc="-1" strike="noStrike">
              <a:solidFill>
                <a:srgbClr val="eeeeee"/>
              </a:solidFill>
              <a:latin typeface="Arial"/>
            </a:endParaRPr>
          </a:p>
        </p:txBody>
      </p:sp>
      <p:pic>
        <p:nvPicPr>
          <p:cNvPr id="149" name="Picture 3" descr=""/>
          <p:cNvPicPr/>
          <p:nvPr/>
        </p:nvPicPr>
        <p:blipFill>
          <a:blip r:embed="rId1"/>
          <a:stretch/>
        </p:blipFill>
        <p:spPr>
          <a:xfrm>
            <a:off x="905400" y="1981080"/>
            <a:ext cx="7332840" cy="4451760"/>
          </a:xfrm>
          <a:prstGeom prst="rect">
            <a:avLst/>
          </a:prstGeom>
          <a:ln w="0">
            <a:noFill/>
          </a:ln>
        </p:spPr>
      </p:pic>
      <p:sp>
        <p:nvSpPr>
          <p:cNvPr id="150" name="PlaceHolder 1"/>
          <p:cNvSpPr>
            <a:spLocks noGrp="1"/>
          </p:cNvSpPr>
          <p:nvPr>
            <p:ph/>
          </p:nvPr>
        </p:nvSpPr>
        <p:spPr>
          <a:xfrm>
            <a:off x="685800" y="685800"/>
            <a:ext cx="7772040" cy="609120"/>
          </a:xfrm>
          <a:prstGeom prst="rect">
            <a:avLst/>
          </a:prstGeom>
          <a:noFill/>
          <a:ln w="0">
            <a:noFill/>
          </a:ln>
        </p:spPr>
        <p:txBody>
          <a:bodyPr anchor="ctr">
            <a:noAutofit/>
          </a:bodyPr>
          <a:p>
            <a:pPr marL="306000" indent="0">
              <a:lnSpc>
                <a:spcPct val="100000"/>
              </a:lnSpc>
              <a:spcBef>
                <a:spcPts val="799"/>
              </a:spcBef>
              <a:spcAft>
                <a:spcPts val="601"/>
              </a:spcAft>
              <a:buNone/>
              <a:tabLst>
                <a:tab algn="l" pos="0"/>
              </a:tabLst>
            </a:pPr>
            <a:r>
              <a:rPr b="1" lang="en-US" sz="4000" spc="-1" strike="noStrike">
                <a:solidFill>
                  <a:srgbClr val="eeeeee"/>
                </a:solidFill>
                <a:latin typeface="Gill Sans MT"/>
              </a:rPr>
              <a:t>Deploying a VM in Azure</a:t>
            </a:r>
            <a:endParaRPr b="0" lang="en-US" sz="4000" spc="-1" strike="noStrike">
              <a:solidFill>
                <a:srgbClr val="eeeeee"/>
              </a:solidFill>
              <a:latin typeface="Gill Sans M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 Placeholder 6"/>
          <p:cNvSpPr/>
          <p:nvPr/>
        </p:nvSpPr>
        <p:spPr>
          <a:xfrm>
            <a:off x="676800" y="1323000"/>
            <a:ext cx="7781040" cy="609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a:t>
            </a:r>
            <a:r>
              <a:rPr b="0" i="1" lang="en-US" sz="1100" spc="-1" strike="noStrike">
                <a:solidFill>
                  <a:srgbClr val="eeeeee"/>
                </a:solidFill>
                <a:latin typeface="Gill Sans MT"/>
              </a:rPr>
              <a:t>PROPERTIES for NETW211VM </a:t>
            </a:r>
            <a:r>
              <a:rPr b="0" lang="en-US" sz="1100" spc="-1" strike="noStrike">
                <a:solidFill>
                  <a:srgbClr val="eeeeee"/>
                </a:solidFill>
                <a:latin typeface="Gill Sans MT"/>
              </a:rPr>
              <a:t>page, with the computer name, operating system version, hardware information, etc. </a:t>
            </a:r>
            <a:endParaRPr b="0" lang="en-US" sz="1100" spc="-1" strike="noStrike">
              <a:solidFill>
                <a:srgbClr val="eeeeee"/>
              </a:solidFill>
              <a:latin typeface="Arial"/>
            </a:endParaRPr>
          </a:p>
        </p:txBody>
      </p:sp>
      <p:pic>
        <p:nvPicPr>
          <p:cNvPr id="152" name="Picture 3" descr=""/>
          <p:cNvPicPr/>
          <p:nvPr/>
        </p:nvPicPr>
        <p:blipFill>
          <a:blip r:embed="rId1"/>
          <a:stretch/>
        </p:blipFill>
        <p:spPr>
          <a:xfrm>
            <a:off x="942480" y="1959840"/>
            <a:ext cx="7249320" cy="4530600"/>
          </a:xfrm>
          <a:prstGeom prst="rect">
            <a:avLst/>
          </a:prstGeom>
          <a:ln w="0">
            <a:noFill/>
          </a:ln>
        </p:spPr>
      </p:pic>
      <p:sp>
        <p:nvSpPr>
          <p:cNvPr id="153" name="PlaceHolder 1"/>
          <p:cNvSpPr>
            <a:spLocks noGrp="1"/>
          </p:cNvSpPr>
          <p:nvPr>
            <p:ph/>
          </p:nvPr>
        </p:nvSpPr>
        <p:spPr>
          <a:xfrm>
            <a:off x="685800" y="685800"/>
            <a:ext cx="7772040" cy="761760"/>
          </a:xfrm>
          <a:prstGeom prst="rect">
            <a:avLst/>
          </a:prstGeom>
          <a:noFill/>
          <a:ln w="0">
            <a:noFill/>
          </a:ln>
        </p:spPr>
        <p:txBody>
          <a:bodyPr anchor="ctr">
            <a:normAutofit/>
          </a:bodyPr>
          <a:p>
            <a:pPr marL="306000" indent="0">
              <a:lnSpc>
                <a:spcPct val="100000"/>
              </a:lnSpc>
              <a:spcBef>
                <a:spcPts val="799"/>
              </a:spcBef>
              <a:spcAft>
                <a:spcPts val="601"/>
              </a:spcAft>
              <a:buNone/>
              <a:tabLst>
                <a:tab algn="l" pos="0"/>
              </a:tabLst>
            </a:pPr>
            <a:r>
              <a:rPr b="1" lang="en-US" sz="4000" spc="-1" strike="noStrike">
                <a:solidFill>
                  <a:srgbClr val="eeeeee"/>
                </a:solidFill>
                <a:latin typeface="Gill Sans MT"/>
              </a:rPr>
              <a:t>Connecting to the VM</a:t>
            </a:r>
            <a:endParaRPr b="0" lang="en-US" sz="4000" spc="-1" strike="noStrike">
              <a:solidFill>
                <a:srgbClr val="eeeeee"/>
              </a:solidFill>
              <a:latin typeface="Gill Sans M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 Placeholder 6"/>
          <p:cNvSpPr/>
          <p:nvPr/>
        </p:nvSpPr>
        <p:spPr>
          <a:xfrm>
            <a:off x="533520" y="1371600"/>
            <a:ext cx="8076960" cy="685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21"/>
              </a:spcBef>
              <a:tabLst>
                <a:tab algn="l" pos="0"/>
              </a:tabLst>
            </a:pPr>
            <a:r>
              <a:rPr b="0" lang="en-US" sz="1100" spc="-1" strike="noStrike">
                <a:solidFill>
                  <a:srgbClr val="eeeeee"/>
                </a:solidFill>
                <a:latin typeface="Gill Sans MT"/>
              </a:rPr>
              <a:t>This screenshot should show the </a:t>
            </a:r>
            <a:r>
              <a:rPr b="0" i="1" lang="en-US" sz="1100" spc="-1" strike="noStrike">
                <a:solidFill>
                  <a:srgbClr val="eeeeee"/>
                </a:solidFill>
                <a:latin typeface="Gill Sans MT"/>
              </a:rPr>
              <a:t>Resource groups </a:t>
            </a:r>
            <a:r>
              <a:rPr b="0" lang="en-US" sz="1100" spc="-1" strike="noStrike">
                <a:solidFill>
                  <a:srgbClr val="eeeeee"/>
                </a:solidFill>
                <a:latin typeface="Gill Sans MT"/>
              </a:rPr>
              <a:t>page, with the </a:t>
            </a:r>
            <a:r>
              <a:rPr b="0" i="1" lang="en-US" sz="1100" spc="-1" strike="noStrike">
                <a:solidFill>
                  <a:srgbClr val="eeeeee"/>
                </a:solidFill>
                <a:latin typeface="Gill Sans MT"/>
              </a:rPr>
              <a:t>Subscription == all </a:t>
            </a:r>
            <a:r>
              <a:rPr b="0" lang="en-US" sz="1100" spc="-1" strike="noStrike">
                <a:solidFill>
                  <a:srgbClr val="eeeeee"/>
                </a:solidFill>
                <a:latin typeface="Gill Sans MT"/>
              </a:rPr>
              <a:t>selection, but without the </a:t>
            </a:r>
            <a:r>
              <a:rPr b="0" i="1" lang="en-US" sz="1100" spc="-1" strike="noStrike">
                <a:solidFill>
                  <a:srgbClr val="eeeeee"/>
                </a:solidFill>
                <a:latin typeface="Gill Sans MT"/>
              </a:rPr>
              <a:t>NETW211-XX (Your Initials) </a:t>
            </a:r>
            <a:r>
              <a:rPr b="0" lang="en-US" sz="1100" spc="-1" strike="noStrike">
                <a:solidFill>
                  <a:srgbClr val="eeeeee"/>
                </a:solidFill>
                <a:latin typeface="Gill Sans MT"/>
              </a:rPr>
              <a:t>resource group listed.</a:t>
            </a:r>
            <a:endParaRPr b="0" lang="en-US" sz="1100" spc="-1" strike="noStrike">
              <a:solidFill>
                <a:srgbClr val="eeeeee"/>
              </a:solidFill>
              <a:latin typeface="Arial"/>
            </a:endParaRPr>
          </a:p>
        </p:txBody>
      </p:sp>
      <p:pic>
        <p:nvPicPr>
          <p:cNvPr id="155" name="Picture 3" descr=""/>
          <p:cNvPicPr/>
          <p:nvPr/>
        </p:nvPicPr>
        <p:blipFill>
          <a:blip r:embed="rId1"/>
          <a:stretch/>
        </p:blipFill>
        <p:spPr>
          <a:xfrm>
            <a:off x="1028880" y="2051280"/>
            <a:ext cx="7086240" cy="4302360"/>
          </a:xfrm>
          <a:prstGeom prst="rect">
            <a:avLst/>
          </a:prstGeom>
          <a:ln w="0">
            <a:noFill/>
          </a:ln>
        </p:spPr>
      </p:pic>
      <p:sp>
        <p:nvSpPr>
          <p:cNvPr id="156" name="PlaceHolder 1"/>
          <p:cNvSpPr>
            <a:spLocks noGrp="1"/>
          </p:cNvSpPr>
          <p:nvPr>
            <p:ph/>
          </p:nvPr>
        </p:nvSpPr>
        <p:spPr>
          <a:xfrm>
            <a:off x="685800" y="685800"/>
            <a:ext cx="7772040" cy="609120"/>
          </a:xfrm>
          <a:prstGeom prst="rect">
            <a:avLst/>
          </a:prstGeom>
          <a:noFill/>
          <a:ln w="0">
            <a:noFill/>
          </a:ln>
        </p:spPr>
        <p:txBody>
          <a:bodyPr anchor="ctr">
            <a:noAutofit/>
          </a:bodyPr>
          <a:p>
            <a:pPr marL="306000" indent="0">
              <a:lnSpc>
                <a:spcPct val="100000"/>
              </a:lnSpc>
              <a:spcBef>
                <a:spcPts val="799"/>
              </a:spcBef>
              <a:spcAft>
                <a:spcPts val="601"/>
              </a:spcAft>
              <a:buNone/>
              <a:tabLst>
                <a:tab algn="l" pos="0"/>
              </a:tabLst>
            </a:pPr>
            <a:r>
              <a:rPr b="1" lang="en-US" sz="4000" spc="-1" strike="noStrike">
                <a:solidFill>
                  <a:srgbClr val="eeeeee"/>
                </a:solidFill>
                <a:latin typeface="Gill Sans MT"/>
              </a:rPr>
              <a:t>Deleting the VM</a:t>
            </a:r>
            <a:endParaRPr b="0" lang="en-US" sz="4000" spc="-1" strike="noStrike">
              <a:solidFill>
                <a:srgbClr val="eeeeee"/>
              </a:solidFill>
              <a:latin typeface="Gill Sans M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581040" y="687600"/>
            <a:ext cx="7989480" cy="1082880"/>
          </a:xfrm>
          <a:prstGeom prst="rect">
            <a:avLst/>
          </a:prstGeom>
          <a:noFill/>
          <a:ln w="0">
            <a:noFill/>
          </a:ln>
        </p:spPr>
        <p:txBody>
          <a:bodyPr anchor="b">
            <a:normAutofit/>
          </a:bodyPr>
          <a:p>
            <a:pPr indent="0">
              <a:lnSpc>
                <a:spcPct val="100000"/>
              </a:lnSpc>
              <a:buNone/>
            </a:pPr>
            <a:r>
              <a:rPr b="1" lang="en-US" sz="4000" spc="-1" strike="noStrike" cap="all">
                <a:solidFill>
                  <a:srgbClr val="ffffff"/>
                </a:solidFill>
                <a:latin typeface="Gill Sans MT"/>
              </a:rPr>
              <a:t>Week 3</a:t>
            </a:r>
            <a:br>
              <a:rPr sz="4000"/>
            </a:br>
            <a:r>
              <a:rPr b="1" lang="en-US" sz="2400" spc="-1" strike="noStrike" cap="all">
                <a:solidFill>
                  <a:srgbClr val="d9d9d9"/>
                </a:solidFill>
                <a:latin typeface="Gill Sans MT"/>
              </a:rPr>
              <a:t>Microsoft AZURE VNET &amp; Subnets</a:t>
            </a:r>
            <a:endParaRPr b="0" lang="en-US" sz="2400" spc="-1" strike="noStrike">
              <a:solidFill>
                <a:srgbClr val="000000"/>
              </a:solidFill>
              <a:latin typeface="Gill Sans MT"/>
            </a:endParaRPr>
          </a:p>
        </p:txBody>
      </p:sp>
      <p:sp>
        <p:nvSpPr>
          <p:cNvPr id="158" name=""/>
          <p:cNvSpPr txBox="1"/>
          <p:nvPr/>
        </p:nvSpPr>
        <p:spPr>
          <a:xfrm>
            <a:off x="685800" y="2286000"/>
            <a:ext cx="7772400" cy="2138040"/>
          </a:xfrm>
          <a:prstGeom prst="rect">
            <a:avLst/>
          </a:prstGeom>
          <a:noFill/>
          <a:ln w="0">
            <a:noFill/>
          </a:ln>
        </p:spPr>
        <p:txBody>
          <a:bodyPr lIns="90000" rIns="90000" tIns="45000" bIns="45000" anchor="t">
            <a:noAutofit/>
          </a:bodyPr>
          <a:p>
            <a:r>
              <a:rPr b="0" lang="en-US" sz="1800" spc="-1" strike="noStrike">
                <a:solidFill>
                  <a:srgbClr val="000000"/>
                </a:solidFill>
                <a:latin typeface="Arial"/>
              </a:rPr>
              <a:t>In week 3 we discussed Hybrid (on-prem and cloud based) and Multi cloud (cloud based services from 2 or more providers) networking. We also discussed load balancing and access management.</a:t>
            </a:r>
            <a:endParaRPr b="0" lang="en-US" sz="1800" spc="-1" strike="noStrike">
              <a:solidFill>
                <a:srgbClr val="000000"/>
              </a:solidFill>
              <a:latin typeface="Arial"/>
            </a:endParaRPr>
          </a:p>
          <a:p>
            <a:endParaRPr b="0" lang="en-US" sz="1800" spc="-1" strike="noStrike">
              <a:solidFill>
                <a:srgbClr val="000000"/>
              </a:solidFill>
              <a:latin typeface="Arial"/>
            </a:endParaRPr>
          </a:p>
          <a:p>
            <a:r>
              <a:rPr b="0" lang="en-US" sz="1800" spc="-1" strike="noStrike">
                <a:solidFill>
                  <a:srgbClr val="000000"/>
                </a:solidFill>
                <a:latin typeface="Arial"/>
              </a:rPr>
              <a:t>Our week 3 project encompassed creating a subnet on Microsoft Azure, creating and deploying VMs to the newly created subnets and show connectivity between the two virtual networks.</a:t>
            </a:r>
            <a:endParaRPr b="0" lang="en-US" sz="1800" spc="-1" strike="noStrike">
              <a:solidFill>
                <a:srgbClr val="000000"/>
              </a:solidFill>
              <a:latin typeface="Arial"/>
            </a:endParaRPr>
          </a:p>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Dividend">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Dividend">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Dividend">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Permissions xmlns="f681fcbd-d5a2-4336-a092-82e7af704741" xsi:nil="true"/>
    <_ip_UnifiedCompliancePolicyUIAction xmlns="http://schemas.microsoft.com/sharepoint/v3" xsi:nil="true"/>
    <MigrationWizIdDocumentLibraryPermissions xmlns="f681fcbd-d5a2-4336-a092-82e7af704741" xsi:nil="true"/>
    <MigrationWizIdPermissionLevels xmlns="f681fcbd-d5a2-4336-a092-82e7af704741" xsi:nil="true"/>
    <MigrationWizId xmlns="f681fcbd-d5a2-4336-a092-82e7af704741" xsi:nil="true"/>
    <_ip_UnifiedCompliancePolicyProperties xmlns="http://schemas.microsoft.com/sharepoint/v3" xsi:nil="true"/>
    <MigrationWizIdSecurityGroups xmlns="f681fcbd-d5a2-4336-a092-82e7af7047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f1a4acc4b85180fe6975a37171a89f22">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d88427010be71365af5c7bdb809d71bb"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8E1ABF-8C61-49F0-9644-39D6B67CEE89}">
  <ds:schemaRefs>
    <ds:schemaRef ds:uri="http://schemas.microsoft.com/sharepoint/v3/contenttype/forms"/>
  </ds:schemaRefs>
</ds:datastoreItem>
</file>

<file path=customXml/itemProps2.xml><?xml version="1.0" encoding="utf-8"?>
<ds:datastoreItem xmlns:ds="http://schemas.openxmlformats.org/officeDocument/2006/customXml" ds:itemID="{C00F228F-2AD3-482B-9076-385A3B6110DA}">
  <ds:schemaRefs>
    <ds:schemaRef ds:uri="f681fcbd-d5a2-4336-a092-82e7af704741"/>
    <ds:schemaRef ds:uri="http://schemas.microsoft.com/office/2006/documentManagement/types"/>
    <ds:schemaRef ds:uri="http://purl.org/dc/terms/"/>
    <ds:schemaRef ds:uri="http://purl.org/dc/dcmitype/"/>
    <ds:schemaRef ds:uri="http://schemas.microsoft.com/sharepoint/v3"/>
    <ds:schemaRef ds:uri="c9140fa4-d231-4bf2-8e30-bda3cfa5fa06"/>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AFF5398-F9C9-4A5E-AE18-04C416504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1248</TotalTime>
  <Application>LibreOffice/7.4.5.1$Linux_X86_64 LibreOffice_project/40$Build-1</Application>
  <AppVersion>15.0000</AppVersion>
  <Words>1274</Words>
  <Paragraphs>177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2019-04-16T16:54:41Z</dcterms:created>
  <dc:creator>HP</dc:creator>
  <dc:description/>
  <dc:language>en-US</dc:language>
  <cp:lastModifiedBy/>
  <dcterms:modified xsi:type="dcterms:W3CDTF">2023-06-24T18:30:40Z</dcterms:modified>
  <cp:revision>97</cp:revision>
  <dc:subject/>
  <dc:title>NETW190 Module 1 Visio Network Diagram</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y fmtid="{D5CDD505-2E9C-101B-9397-08002B2CF9AE}" pid="3" name="PresentationFormat">
    <vt:lpwstr>On-screen Show (4:3)</vt:lpwstr>
  </property>
  <property fmtid="{D5CDD505-2E9C-101B-9397-08002B2CF9AE}" pid="4" name="Slides">
    <vt:i4>37</vt:i4>
  </property>
</Properties>
</file>