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2"/>
  </p:notesMasterIdLst>
  <p:sldIdLst>
    <p:sldId id="302" r:id="rId2"/>
    <p:sldId id="303" r:id="rId3"/>
    <p:sldId id="304" r:id="rId4"/>
    <p:sldId id="306" r:id="rId5"/>
    <p:sldId id="307" r:id="rId6"/>
    <p:sldId id="264" r:id="rId7"/>
    <p:sldId id="265" r:id="rId8"/>
    <p:sldId id="326" r:id="rId9"/>
    <p:sldId id="327" r:id="rId10"/>
    <p:sldId id="269" r:id="rId11"/>
    <p:sldId id="270" r:id="rId12"/>
    <p:sldId id="271" r:id="rId13"/>
    <p:sldId id="266" r:id="rId14"/>
    <p:sldId id="328" r:id="rId15"/>
    <p:sldId id="329" r:id="rId16"/>
    <p:sldId id="274" r:id="rId17"/>
    <p:sldId id="275" r:id="rId18"/>
    <p:sldId id="276" r:id="rId19"/>
    <p:sldId id="277" r:id="rId20"/>
    <p:sldId id="330" r:id="rId21"/>
    <p:sldId id="331" r:id="rId22"/>
    <p:sldId id="280" r:id="rId23"/>
    <p:sldId id="281" r:id="rId24"/>
    <p:sldId id="332" r:id="rId25"/>
    <p:sldId id="333" r:id="rId26"/>
    <p:sldId id="285" r:id="rId27"/>
    <p:sldId id="325" r:id="rId28"/>
    <p:sldId id="323" r:id="rId29"/>
    <p:sldId id="324"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eginning" id="{C86A53E6-E8AC-4C5E-9C0D-2C34F13B0F26}">
          <p14:sldIdLst>
            <p14:sldId id="302"/>
            <p14:sldId id="303"/>
            <p14:sldId id="304"/>
          </p14:sldIdLst>
        </p14:section>
        <p14:section name="IP Addressing" id="{0E8D8663-308E-4F64-9892-7F0BA8B2F458}">
          <p14:sldIdLst>
            <p14:sldId id="306"/>
            <p14:sldId id="307"/>
            <p14:sldId id="264"/>
            <p14:sldId id="265"/>
          </p14:sldIdLst>
        </p14:section>
        <p14:section name="Connectivity Test" id="{BC6AA799-C4A1-46F3-B6CB-9859C7FD0B90}">
          <p14:sldIdLst>
            <p14:sldId id="326"/>
            <p14:sldId id="327"/>
            <p14:sldId id="269"/>
            <p14:sldId id="270"/>
            <p14:sldId id="271"/>
            <p14:sldId id="266"/>
          </p14:sldIdLst>
        </p14:section>
        <p14:section name="IP Subnetting and Loopback Interfaces" id="{D9330118-BC0E-45FB-B58B-1B7BE4B9BDC5}">
          <p14:sldIdLst>
            <p14:sldId id="328"/>
            <p14:sldId id="329"/>
            <p14:sldId id="274"/>
            <p14:sldId id="275"/>
            <p14:sldId id="276"/>
            <p14:sldId id="277"/>
          </p14:sldIdLst>
        </p14:section>
        <p14:section name="SOHO Wireless Network Security" id="{9AB09F49-1726-487D-97FE-18A532D76690}">
          <p14:sldIdLst>
            <p14:sldId id="330"/>
            <p14:sldId id="331"/>
            <p14:sldId id="280"/>
            <p14:sldId id="281"/>
          </p14:sldIdLst>
        </p14:section>
        <p14:section name="Microsoft Visio Network Diagram" id="{ABF9B00D-E1E1-497C-A8C8-5949A2A6E8D1}">
          <p14:sldIdLst>
            <p14:sldId id="332"/>
            <p14:sldId id="333"/>
            <p14:sldId id="285"/>
          </p14:sldIdLst>
        </p14:section>
        <p14:section name="Conclusion" id="{40707B0F-2427-4353-9831-CF099ACC6111}">
          <p14:sldIdLst>
            <p14:sldId id="325"/>
            <p14:sldId id="323"/>
            <p14:sldId id="324"/>
            <p14:sldId id="28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738011-8F90-402C-8ADA-9F8796C8C2FD}" v="53" dt="2023-04-23T00:51:47.9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42" autoAdjust="0"/>
    <p:restoredTop sz="94660"/>
  </p:normalViewPr>
  <p:slideViewPr>
    <p:cSldViewPr snapToGrid="0">
      <p:cViewPr varScale="1">
        <p:scale>
          <a:sx n="69" d="100"/>
          <a:sy n="69" d="100"/>
        </p:scale>
        <p:origin x="65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 a" userId="559782cc6e1eed06" providerId="LiveId" clId="{C8738011-8F90-402C-8ADA-9F8796C8C2FD}"/>
    <pc:docChg chg="undo custSel addSld delSld modSld sldOrd delMainMaster addSection modSection">
      <pc:chgData name="n a" userId="559782cc6e1eed06" providerId="LiveId" clId="{C8738011-8F90-402C-8ADA-9F8796C8C2FD}" dt="2023-04-23T00:48:57.204" v="3870"/>
      <pc:docMkLst>
        <pc:docMk/>
      </pc:docMkLst>
      <pc:sldChg chg="modSp add del mod">
        <pc:chgData name="n a" userId="559782cc6e1eed06" providerId="LiveId" clId="{C8738011-8F90-402C-8ADA-9F8796C8C2FD}" dt="2023-04-22T23:55:56.508" v="1153" actId="47"/>
        <pc:sldMkLst>
          <pc:docMk/>
          <pc:sldMk cId="0" sldId="256"/>
        </pc:sldMkLst>
        <pc:spChg chg="mod">
          <ac:chgData name="n a" userId="559782cc6e1eed06" providerId="LiveId" clId="{C8738011-8F90-402C-8ADA-9F8796C8C2FD}" dt="2023-04-22T23:54:45.957" v="1131" actId="27636"/>
          <ac:spMkLst>
            <pc:docMk/>
            <pc:sldMk cId="0" sldId="256"/>
            <ac:spMk id="2" creationId="{00000000-0000-0000-0000-000000000000}"/>
          </ac:spMkLst>
        </pc:spChg>
      </pc:sldChg>
      <pc:sldChg chg="add del">
        <pc:chgData name="n a" userId="559782cc6e1eed06" providerId="LiveId" clId="{C8738011-8F90-402C-8ADA-9F8796C8C2FD}" dt="2023-04-22T23:28:53.245" v="146" actId="47"/>
        <pc:sldMkLst>
          <pc:docMk/>
          <pc:sldMk cId="962197414" sldId="257"/>
        </pc:sldMkLst>
      </pc:sldChg>
      <pc:sldChg chg="add del">
        <pc:chgData name="n a" userId="559782cc6e1eed06" providerId="LiveId" clId="{C8738011-8F90-402C-8ADA-9F8796C8C2FD}" dt="2023-04-22T23:28:54.601" v="147" actId="47"/>
        <pc:sldMkLst>
          <pc:docMk/>
          <pc:sldMk cId="3258398411" sldId="258"/>
        </pc:sldMkLst>
      </pc:sldChg>
      <pc:sldChg chg="add del ord">
        <pc:chgData name="n a" userId="559782cc6e1eed06" providerId="LiveId" clId="{C8738011-8F90-402C-8ADA-9F8796C8C2FD}" dt="2023-04-22T23:29:50.330" v="148" actId="47"/>
        <pc:sldMkLst>
          <pc:docMk/>
          <pc:sldMk cId="687836276" sldId="259"/>
        </pc:sldMkLst>
      </pc:sldChg>
      <pc:sldChg chg="add del ord">
        <pc:chgData name="n a" userId="559782cc6e1eed06" providerId="LiveId" clId="{C8738011-8F90-402C-8ADA-9F8796C8C2FD}" dt="2023-04-22T23:29:50.330" v="148" actId="47"/>
        <pc:sldMkLst>
          <pc:docMk/>
          <pc:sldMk cId="4132292267" sldId="260"/>
        </pc:sldMkLst>
      </pc:sldChg>
      <pc:sldChg chg="modSp add del mod">
        <pc:chgData name="n a" userId="559782cc6e1eed06" providerId="LiveId" clId="{C8738011-8F90-402C-8ADA-9F8796C8C2FD}" dt="2023-04-22T23:28:42.928" v="145" actId="47"/>
        <pc:sldMkLst>
          <pc:docMk/>
          <pc:sldMk cId="2342784101" sldId="261"/>
        </pc:sldMkLst>
        <pc:spChg chg="mod">
          <ac:chgData name="n a" userId="559782cc6e1eed06" providerId="LiveId" clId="{C8738011-8F90-402C-8ADA-9F8796C8C2FD}" dt="2023-04-22T23:24:27.186" v="45" actId="20577"/>
          <ac:spMkLst>
            <pc:docMk/>
            <pc:sldMk cId="2342784101" sldId="261"/>
            <ac:spMk id="2" creationId="{52A7E1C5-2345-6D15-827D-D5C0DD1CF0E1}"/>
          </ac:spMkLst>
        </pc:spChg>
      </pc:sldChg>
      <pc:sldChg chg="add del ord">
        <pc:chgData name="n a" userId="559782cc6e1eed06" providerId="LiveId" clId="{C8738011-8F90-402C-8ADA-9F8796C8C2FD}" dt="2023-04-22T23:29:50.330" v="148" actId="47"/>
        <pc:sldMkLst>
          <pc:docMk/>
          <pc:sldMk cId="501231466" sldId="262"/>
        </pc:sldMkLst>
      </pc:sldChg>
      <pc:sldChg chg="modSp add del mod">
        <pc:chgData name="n a" userId="559782cc6e1eed06" providerId="LiveId" clId="{C8738011-8F90-402C-8ADA-9F8796C8C2FD}" dt="2023-04-23T00:01:54.818" v="1519" actId="47"/>
        <pc:sldMkLst>
          <pc:docMk/>
          <pc:sldMk cId="0" sldId="263"/>
        </pc:sldMkLst>
        <pc:spChg chg="mod">
          <ac:chgData name="n a" userId="559782cc6e1eed06" providerId="LiveId" clId="{C8738011-8F90-402C-8ADA-9F8796C8C2FD}" dt="2023-04-22T23:54:45.965" v="1132" actId="27636"/>
          <ac:spMkLst>
            <pc:docMk/>
            <pc:sldMk cId="0" sldId="263"/>
            <ac:spMk id="6" creationId="{6E8FB108-794B-12AE-24EF-D0C19BEA92E1}"/>
          </ac:spMkLst>
        </pc:spChg>
      </pc:sldChg>
      <pc:sldChg chg="add del">
        <pc:chgData name="n a" userId="559782cc6e1eed06" providerId="LiveId" clId="{C8738011-8F90-402C-8ADA-9F8796C8C2FD}" dt="2023-04-22T23:16:45.890" v="4"/>
        <pc:sldMkLst>
          <pc:docMk/>
          <pc:sldMk cId="0" sldId="264"/>
        </pc:sldMkLst>
      </pc:sldChg>
      <pc:sldChg chg="add del">
        <pc:chgData name="n a" userId="559782cc6e1eed06" providerId="LiveId" clId="{C8738011-8F90-402C-8ADA-9F8796C8C2FD}" dt="2023-04-22T23:16:45.890" v="4"/>
        <pc:sldMkLst>
          <pc:docMk/>
          <pc:sldMk cId="2974324229" sldId="265"/>
        </pc:sldMkLst>
      </pc:sldChg>
      <pc:sldChg chg="add">
        <pc:chgData name="n a" userId="559782cc6e1eed06" providerId="LiveId" clId="{C8738011-8F90-402C-8ADA-9F8796C8C2FD}" dt="2023-04-22T23:19:29.337" v="11"/>
        <pc:sldMkLst>
          <pc:docMk/>
          <pc:sldMk cId="717498852" sldId="266"/>
        </pc:sldMkLst>
      </pc:sldChg>
      <pc:sldChg chg="modSp add del mod">
        <pc:chgData name="n a" userId="559782cc6e1eed06" providerId="LiveId" clId="{C8738011-8F90-402C-8ADA-9F8796C8C2FD}" dt="2023-04-23T00:02:23.865" v="1542" actId="47"/>
        <pc:sldMkLst>
          <pc:docMk/>
          <pc:sldMk cId="0" sldId="267"/>
        </pc:sldMkLst>
        <pc:spChg chg="mod">
          <ac:chgData name="n a" userId="559782cc6e1eed06" providerId="LiveId" clId="{C8738011-8F90-402C-8ADA-9F8796C8C2FD}" dt="2023-04-22T23:54:45.967" v="1133" actId="27636"/>
          <ac:spMkLst>
            <pc:docMk/>
            <pc:sldMk cId="0" sldId="267"/>
            <ac:spMk id="2" creationId="{00000000-0000-0000-0000-000000000000}"/>
          </ac:spMkLst>
        </pc:spChg>
      </pc:sldChg>
      <pc:sldChg chg="add del">
        <pc:chgData name="n a" userId="559782cc6e1eed06" providerId="LiveId" clId="{C8738011-8F90-402C-8ADA-9F8796C8C2FD}" dt="2023-04-23T00:04:22.281" v="1770" actId="47"/>
        <pc:sldMkLst>
          <pc:docMk/>
          <pc:sldMk cId="0" sldId="268"/>
        </pc:sldMkLst>
      </pc:sldChg>
      <pc:sldChg chg="add">
        <pc:chgData name="n a" userId="559782cc6e1eed06" providerId="LiveId" clId="{C8738011-8F90-402C-8ADA-9F8796C8C2FD}" dt="2023-04-22T23:19:29.337" v="11"/>
        <pc:sldMkLst>
          <pc:docMk/>
          <pc:sldMk cId="3783670687" sldId="269"/>
        </pc:sldMkLst>
      </pc:sldChg>
      <pc:sldChg chg="add">
        <pc:chgData name="n a" userId="559782cc6e1eed06" providerId="LiveId" clId="{C8738011-8F90-402C-8ADA-9F8796C8C2FD}" dt="2023-04-22T23:19:29.337" v="11"/>
        <pc:sldMkLst>
          <pc:docMk/>
          <pc:sldMk cId="3368285641" sldId="270"/>
        </pc:sldMkLst>
      </pc:sldChg>
      <pc:sldChg chg="add">
        <pc:chgData name="n a" userId="559782cc6e1eed06" providerId="LiveId" clId="{C8738011-8F90-402C-8ADA-9F8796C8C2FD}" dt="2023-04-22T23:19:29.337" v="11"/>
        <pc:sldMkLst>
          <pc:docMk/>
          <pc:sldMk cId="1414323899" sldId="271"/>
        </pc:sldMkLst>
      </pc:sldChg>
      <pc:sldChg chg="modSp add del mod">
        <pc:chgData name="n a" userId="559782cc6e1eed06" providerId="LiveId" clId="{C8738011-8F90-402C-8ADA-9F8796C8C2FD}" dt="2023-04-23T00:06:18.745" v="1822" actId="47"/>
        <pc:sldMkLst>
          <pc:docMk/>
          <pc:sldMk cId="0" sldId="272"/>
        </pc:sldMkLst>
        <pc:spChg chg="mod">
          <ac:chgData name="n a" userId="559782cc6e1eed06" providerId="LiveId" clId="{C8738011-8F90-402C-8ADA-9F8796C8C2FD}" dt="2023-04-22T23:54:45.971" v="1134" actId="27636"/>
          <ac:spMkLst>
            <pc:docMk/>
            <pc:sldMk cId="0" sldId="272"/>
            <ac:spMk id="2" creationId="{00000000-0000-0000-0000-000000000000}"/>
          </ac:spMkLst>
        </pc:spChg>
      </pc:sldChg>
      <pc:sldChg chg="add del">
        <pc:chgData name="n a" userId="559782cc6e1eed06" providerId="LiveId" clId="{C8738011-8F90-402C-8ADA-9F8796C8C2FD}" dt="2023-04-23T00:09:05.038" v="2104" actId="47"/>
        <pc:sldMkLst>
          <pc:docMk/>
          <pc:sldMk cId="0" sldId="273"/>
        </pc:sldMkLst>
      </pc:sldChg>
      <pc:sldChg chg="add">
        <pc:chgData name="n a" userId="559782cc6e1eed06" providerId="LiveId" clId="{C8738011-8F90-402C-8ADA-9F8796C8C2FD}" dt="2023-04-22T23:20:07.286" v="14"/>
        <pc:sldMkLst>
          <pc:docMk/>
          <pc:sldMk cId="1721053923" sldId="274"/>
        </pc:sldMkLst>
      </pc:sldChg>
      <pc:sldChg chg="add">
        <pc:chgData name="n a" userId="559782cc6e1eed06" providerId="LiveId" clId="{C8738011-8F90-402C-8ADA-9F8796C8C2FD}" dt="2023-04-22T23:20:07.286" v="14"/>
        <pc:sldMkLst>
          <pc:docMk/>
          <pc:sldMk cId="3379695916" sldId="275"/>
        </pc:sldMkLst>
      </pc:sldChg>
      <pc:sldChg chg="add">
        <pc:chgData name="n a" userId="559782cc6e1eed06" providerId="LiveId" clId="{C8738011-8F90-402C-8ADA-9F8796C8C2FD}" dt="2023-04-22T23:20:07.286" v="14"/>
        <pc:sldMkLst>
          <pc:docMk/>
          <pc:sldMk cId="1253369345" sldId="276"/>
        </pc:sldMkLst>
      </pc:sldChg>
      <pc:sldChg chg="add">
        <pc:chgData name="n a" userId="559782cc6e1eed06" providerId="LiveId" clId="{C8738011-8F90-402C-8ADA-9F8796C8C2FD}" dt="2023-04-22T23:20:07.286" v="14"/>
        <pc:sldMkLst>
          <pc:docMk/>
          <pc:sldMk cId="2027510090" sldId="277"/>
        </pc:sldMkLst>
      </pc:sldChg>
      <pc:sldChg chg="modSp add del mod">
        <pc:chgData name="n a" userId="559782cc6e1eed06" providerId="LiveId" clId="{C8738011-8F90-402C-8ADA-9F8796C8C2FD}" dt="2023-04-23T00:11:02.100" v="2146" actId="47"/>
        <pc:sldMkLst>
          <pc:docMk/>
          <pc:sldMk cId="0" sldId="278"/>
        </pc:sldMkLst>
        <pc:spChg chg="mod">
          <ac:chgData name="n a" userId="559782cc6e1eed06" providerId="LiveId" clId="{C8738011-8F90-402C-8ADA-9F8796C8C2FD}" dt="2023-04-22T23:54:45.976" v="1135" actId="27636"/>
          <ac:spMkLst>
            <pc:docMk/>
            <pc:sldMk cId="0" sldId="278"/>
            <ac:spMk id="2" creationId="{00000000-0000-0000-0000-000000000000}"/>
          </ac:spMkLst>
        </pc:spChg>
      </pc:sldChg>
      <pc:sldChg chg="add del">
        <pc:chgData name="n a" userId="559782cc6e1eed06" providerId="LiveId" clId="{C8738011-8F90-402C-8ADA-9F8796C8C2FD}" dt="2023-04-23T00:11:11.513" v="2147" actId="47"/>
        <pc:sldMkLst>
          <pc:docMk/>
          <pc:sldMk cId="0" sldId="279"/>
        </pc:sldMkLst>
      </pc:sldChg>
      <pc:sldChg chg="modSp add mod">
        <pc:chgData name="n a" userId="559782cc6e1eed06" providerId="LiveId" clId="{C8738011-8F90-402C-8ADA-9F8796C8C2FD}" dt="2023-04-23T00:13:55.285" v="2358" actId="207"/>
        <pc:sldMkLst>
          <pc:docMk/>
          <pc:sldMk cId="2265151246" sldId="280"/>
        </pc:sldMkLst>
        <pc:spChg chg="mod">
          <ac:chgData name="n a" userId="559782cc6e1eed06" providerId="LiveId" clId="{C8738011-8F90-402C-8ADA-9F8796C8C2FD}" dt="2023-04-23T00:13:55.285" v="2358" actId="207"/>
          <ac:spMkLst>
            <pc:docMk/>
            <pc:sldMk cId="2265151246" sldId="280"/>
            <ac:spMk id="2" creationId="{8F44B260-5F1F-B5AC-2BB6-D3BEAAD2037C}"/>
          </ac:spMkLst>
        </pc:spChg>
        <pc:spChg chg="mod">
          <ac:chgData name="n a" userId="559782cc6e1eed06" providerId="LiveId" clId="{C8738011-8F90-402C-8ADA-9F8796C8C2FD}" dt="2023-04-23T00:13:32.121" v="2354" actId="14100"/>
          <ac:spMkLst>
            <pc:docMk/>
            <pc:sldMk cId="2265151246" sldId="280"/>
            <ac:spMk id="3" creationId="{00000000-0000-0000-0000-000000000000}"/>
          </ac:spMkLst>
        </pc:spChg>
      </pc:sldChg>
      <pc:sldChg chg="modSp add mod">
        <pc:chgData name="n a" userId="559782cc6e1eed06" providerId="LiveId" clId="{C8738011-8F90-402C-8ADA-9F8796C8C2FD}" dt="2023-04-23T00:14:35.484" v="2364" actId="14100"/>
        <pc:sldMkLst>
          <pc:docMk/>
          <pc:sldMk cId="1895534305" sldId="281"/>
        </pc:sldMkLst>
        <pc:spChg chg="mod">
          <ac:chgData name="n a" userId="559782cc6e1eed06" providerId="LiveId" clId="{C8738011-8F90-402C-8ADA-9F8796C8C2FD}" dt="2023-04-23T00:14:35.484" v="2364" actId="14100"/>
          <ac:spMkLst>
            <pc:docMk/>
            <pc:sldMk cId="1895534305" sldId="281"/>
            <ac:spMk id="2" creationId="{E21A4C32-2838-85D0-B125-40010265CBB4}"/>
          </ac:spMkLst>
        </pc:spChg>
        <pc:spChg chg="mod">
          <ac:chgData name="n a" userId="559782cc6e1eed06" providerId="LiveId" clId="{C8738011-8F90-402C-8ADA-9F8796C8C2FD}" dt="2023-04-23T00:14:20.430" v="2361" actId="14100"/>
          <ac:spMkLst>
            <pc:docMk/>
            <pc:sldMk cId="1895534305" sldId="281"/>
            <ac:spMk id="3" creationId="{00000000-0000-0000-0000-000000000000}"/>
          </ac:spMkLst>
        </pc:spChg>
      </pc:sldChg>
      <pc:sldChg chg="addSp modSp add mod ord">
        <pc:chgData name="n a" userId="559782cc6e1eed06" providerId="LiveId" clId="{C8738011-8F90-402C-8ADA-9F8796C8C2FD}" dt="2023-04-23T00:48:57.204" v="3870"/>
        <pc:sldMkLst>
          <pc:docMk/>
          <pc:sldMk cId="3121328631" sldId="282"/>
        </pc:sldMkLst>
        <pc:spChg chg="add mod">
          <ac:chgData name="n a" userId="559782cc6e1eed06" providerId="LiveId" clId="{C8738011-8F90-402C-8ADA-9F8796C8C2FD}" dt="2023-04-23T00:48:57.204" v="3870"/>
          <ac:spMkLst>
            <pc:docMk/>
            <pc:sldMk cId="3121328631" sldId="282"/>
            <ac:spMk id="2" creationId="{47F297E9-34ED-8646-0DB8-EE5683425A22}"/>
          </ac:spMkLst>
        </pc:spChg>
        <pc:spChg chg="mod">
          <ac:chgData name="n a" userId="559782cc6e1eed06" providerId="LiveId" clId="{C8738011-8F90-402C-8ADA-9F8796C8C2FD}" dt="2023-04-23T00:14:45.254" v="2365" actId="207"/>
          <ac:spMkLst>
            <pc:docMk/>
            <pc:sldMk cId="3121328631" sldId="282"/>
            <ac:spMk id="3" creationId="{00000000-0000-0000-0000-000000000000}"/>
          </ac:spMkLst>
        </pc:spChg>
      </pc:sldChg>
      <pc:sldChg chg="modSp add del mod">
        <pc:chgData name="n a" userId="559782cc6e1eed06" providerId="LiveId" clId="{C8738011-8F90-402C-8ADA-9F8796C8C2FD}" dt="2023-04-23T00:15:31.957" v="2408" actId="47"/>
        <pc:sldMkLst>
          <pc:docMk/>
          <pc:sldMk cId="0" sldId="283"/>
        </pc:sldMkLst>
        <pc:spChg chg="mod">
          <ac:chgData name="n a" userId="559782cc6e1eed06" providerId="LiveId" clId="{C8738011-8F90-402C-8ADA-9F8796C8C2FD}" dt="2023-04-22T23:54:45.999" v="1136" actId="27636"/>
          <ac:spMkLst>
            <pc:docMk/>
            <pc:sldMk cId="0" sldId="283"/>
            <ac:spMk id="2" creationId="{00000000-0000-0000-0000-000000000000}"/>
          </ac:spMkLst>
        </pc:spChg>
      </pc:sldChg>
      <pc:sldChg chg="add del">
        <pc:chgData name="n a" userId="559782cc6e1eed06" providerId="LiveId" clId="{C8738011-8F90-402C-8ADA-9F8796C8C2FD}" dt="2023-04-23T00:17:17.927" v="2638" actId="47"/>
        <pc:sldMkLst>
          <pc:docMk/>
          <pc:sldMk cId="0" sldId="284"/>
        </pc:sldMkLst>
      </pc:sldChg>
      <pc:sldChg chg="add">
        <pc:chgData name="n a" userId="559782cc6e1eed06" providerId="LiveId" clId="{C8738011-8F90-402C-8ADA-9F8796C8C2FD}" dt="2023-04-22T23:21:09.817" v="20"/>
        <pc:sldMkLst>
          <pc:docMk/>
          <pc:sldMk cId="3644637187" sldId="285"/>
        </pc:sldMkLst>
      </pc:sldChg>
      <pc:sldChg chg="new del">
        <pc:chgData name="n a" userId="559782cc6e1eed06" providerId="LiveId" clId="{C8738011-8F90-402C-8ADA-9F8796C8C2FD}" dt="2023-04-22T23:29:51.988" v="149" actId="47"/>
        <pc:sldMkLst>
          <pc:docMk/>
          <pc:sldMk cId="375641658" sldId="286"/>
        </pc:sldMkLst>
      </pc:sldChg>
      <pc:sldChg chg="modSp mod">
        <pc:chgData name="n a" userId="559782cc6e1eed06" providerId="LiveId" clId="{C8738011-8F90-402C-8ADA-9F8796C8C2FD}" dt="2023-04-22T23:54:31.064" v="1128"/>
        <pc:sldMkLst>
          <pc:docMk/>
          <pc:sldMk cId="487772639" sldId="302"/>
        </pc:sldMkLst>
        <pc:spChg chg="mod">
          <ac:chgData name="n a" userId="559782cc6e1eed06" providerId="LiveId" clId="{C8738011-8F90-402C-8ADA-9F8796C8C2FD}" dt="2023-04-22T23:54:31.064" v="1128"/>
          <ac:spMkLst>
            <pc:docMk/>
            <pc:sldMk cId="487772639" sldId="302"/>
            <ac:spMk id="2" creationId="{65170D81-B701-5BBB-8759-3324E7F5F95B}"/>
          </ac:spMkLst>
        </pc:spChg>
        <pc:spChg chg="mod">
          <ac:chgData name="n a" userId="559782cc6e1eed06" providerId="LiveId" clId="{C8738011-8F90-402C-8ADA-9F8796C8C2FD}" dt="2023-04-22T23:28:35.999" v="144" actId="20577"/>
          <ac:spMkLst>
            <pc:docMk/>
            <pc:sldMk cId="487772639" sldId="302"/>
            <ac:spMk id="3" creationId="{D8BF4706-69BB-0F90-D8B8-48B87D4266BF}"/>
          </ac:spMkLst>
        </pc:spChg>
      </pc:sldChg>
      <pc:sldChg chg="modSp add mod">
        <pc:chgData name="n a" userId="559782cc6e1eed06" providerId="LiveId" clId="{C8738011-8F90-402C-8ADA-9F8796C8C2FD}" dt="2023-04-23T00:46:26.276" v="3829" actId="207"/>
        <pc:sldMkLst>
          <pc:docMk/>
          <pc:sldMk cId="3861996046" sldId="303"/>
        </pc:sldMkLst>
        <pc:spChg chg="mod">
          <ac:chgData name="n a" userId="559782cc6e1eed06" providerId="LiveId" clId="{C8738011-8F90-402C-8ADA-9F8796C8C2FD}" dt="2023-04-23T00:05:50.924" v="1821"/>
          <ac:spMkLst>
            <pc:docMk/>
            <pc:sldMk cId="3861996046" sldId="303"/>
            <ac:spMk id="2" creationId="{471D1BAE-A8EC-425B-C4A8-CE60571A4A22}"/>
          </ac:spMkLst>
        </pc:spChg>
        <pc:graphicFrameChg chg="mod modGraphic">
          <ac:chgData name="n a" userId="559782cc6e1eed06" providerId="LiveId" clId="{C8738011-8F90-402C-8ADA-9F8796C8C2FD}" dt="2023-04-23T00:46:26.276" v="3829" actId="207"/>
          <ac:graphicFrameMkLst>
            <pc:docMk/>
            <pc:sldMk cId="3861996046" sldId="303"/>
            <ac:graphicFrameMk id="4" creationId="{505B05E8-186C-C401-5672-4AE46228EDCD}"/>
          </ac:graphicFrameMkLst>
        </pc:graphicFrameChg>
      </pc:sldChg>
      <pc:sldChg chg="addSp delSp modSp add mod">
        <pc:chgData name="n a" userId="559782cc6e1eed06" providerId="LiveId" clId="{C8738011-8F90-402C-8ADA-9F8796C8C2FD}" dt="2023-04-23T00:47:21.690" v="3859" actId="207"/>
        <pc:sldMkLst>
          <pc:docMk/>
          <pc:sldMk cId="3933050470" sldId="304"/>
        </pc:sldMkLst>
        <pc:spChg chg="mod">
          <ac:chgData name="n a" userId="559782cc6e1eed06" providerId="LiveId" clId="{C8738011-8F90-402C-8ADA-9F8796C8C2FD}" dt="2023-04-23T00:05:50.924" v="1821"/>
          <ac:spMkLst>
            <pc:docMk/>
            <pc:sldMk cId="3933050470" sldId="304"/>
            <ac:spMk id="2" creationId="{85D24599-F20F-E9B0-318A-2BF856B47D84}"/>
          </ac:spMkLst>
        </pc:spChg>
        <pc:spChg chg="mod">
          <ac:chgData name="n a" userId="559782cc6e1eed06" providerId="LiveId" clId="{C8738011-8F90-402C-8ADA-9F8796C8C2FD}" dt="2023-04-22T23:50:36.750" v="1114" actId="20577"/>
          <ac:spMkLst>
            <pc:docMk/>
            <pc:sldMk cId="3933050470" sldId="304"/>
            <ac:spMk id="3" creationId="{9BA49B37-7D65-6891-A010-15C5825C010F}"/>
          </ac:spMkLst>
        </pc:spChg>
        <pc:spChg chg="del">
          <ac:chgData name="n a" userId="559782cc6e1eed06" providerId="LiveId" clId="{C8738011-8F90-402C-8ADA-9F8796C8C2FD}" dt="2023-04-23T00:40:01.781" v="3555" actId="478"/>
          <ac:spMkLst>
            <pc:docMk/>
            <pc:sldMk cId="3933050470" sldId="304"/>
            <ac:spMk id="4" creationId="{601869A3-8B67-6E4D-8499-4DD24E5D4470}"/>
          </ac:spMkLst>
        </pc:spChg>
        <pc:spChg chg="add mod">
          <ac:chgData name="n a" userId="559782cc6e1eed06" providerId="LiveId" clId="{C8738011-8F90-402C-8ADA-9F8796C8C2FD}" dt="2023-04-23T00:47:21.690" v="3859" actId="207"/>
          <ac:spMkLst>
            <pc:docMk/>
            <pc:sldMk cId="3933050470" sldId="304"/>
            <ac:spMk id="5" creationId="{7C826795-5BAA-635D-7BDB-A1504EA67D4E}"/>
          </ac:spMkLst>
        </pc:spChg>
      </pc:sldChg>
      <pc:sldChg chg="addSp delSp modSp mod">
        <pc:chgData name="n a" userId="559782cc6e1eed06" providerId="LiveId" clId="{C8738011-8F90-402C-8ADA-9F8796C8C2FD}" dt="2023-04-23T00:47:44.617" v="3860"/>
        <pc:sldMkLst>
          <pc:docMk/>
          <pc:sldMk cId="3916718478" sldId="306"/>
        </pc:sldMkLst>
        <pc:spChg chg="mod">
          <ac:chgData name="n a" userId="559782cc6e1eed06" providerId="LiveId" clId="{C8738011-8F90-402C-8ADA-9F8796C8C2FD}" dt="2023-04-22T23:55:49.620" v="1152" actId="20577"/>
          <ac:spMkLst>
            <pc:docMk/>
            <pc:sldMk cId="3916718478" sldId="306"/>
            <ac:spMk id="2" creationId="{07C8198B-61B4-490F-AA97-99CFA2CF3622}"/>
          </ac:spMkLst>
        </pc:spChg>
        <pc:spChg chg="mod">
          <ac:chgData name="n a" userId="559782cc6e1eed06" providerId="LiveId" clId="{C8738011-8F90-402C-8ADA-9F8796C8C2FD}" dt="2023-04-23T00:05:50.924" v="1821"/>
          <ac:spMkLst>
            <pc:docMk/>
            <pc:sldMk cId="3916718478" sldId="306"/>
            <ac:spMk id="3" creationId="{96B87C98-6E1F-4B38-91BE-8941A7E9C93B}"/>
          </ac:spMkLst>
        </pc:spChg>
        <pc:spChg chg="del">
          <ac:chgData name="n a" userId="559782cc6e1eed06" providerId="LiveId" clId="{C8738011-8F90-402C-8ADA-9F8796C8C2FD}" dt="2023-04-23T00:39:59.469" v="3554" actId="478"/>
          <ac:spMkLst>
            <pc:docMk/>
            <pc:sldMk cId="3916718478" sldId="306"/>
            <ac:spMk id="4" creationId="{BFDD0B80-A6C0-A007-EE1B-C294C48E483D}"/>
          </ac:spMkLst>
        </pc:spChg>
        <pc:spChg chg="add mod">
          <ac:chgData name="n a" userId="559782cc6e1eed06" providerId="LiveId" clId="{C8738011-8F90-402C-8ADA-9F8796C8C2FD}" dt="2023-04-23T00:47:44.617" v="3860"/>
          <ac:spMkLst>
            <pc:docMk/>
            <pc:sldMk cId="3916718478" sldId="306"/>
            <ac:spMk id="5" creationId="{3F256A77-4D6A-2775-2454-0D830E359B5E}"/>
          </ac:spMkLst>
        </pc:spChg>
      </pc:sldChg>
      <pc:sldChg chg="modSp mod">
        <pc:chgData name="n a" userId="559782cc6e1eed06" providerId="LiveId" clId="{C8738011-8F90-402C-8ADA-9F8796C8C2FD}" dt="2023-04-23T00:05:50.924" v="1821"/>
        <pc:sldMkLst>
          <pc:docMk/>
          <pc:sldMk cId="3875542357" sldId="307"/>
        </pc:sldMkLst>
        <pc:spChg chg="mod">
          <ac:chgData name="n a" userId="559782cc6e1eed06" providerId="LiveId" clId="{C8738011-8F90-402C-8ADA-9F8796C8C2FD}" dt="2023-04-23T00:05:50.924" v="1821"/>
          <ac:spMkLst>
            <pc:docMk/>
            <pc:sldMk cId="3875542357" sldId="307"/>
            <ac:spMk id="2" creationId="{F2E830FD-9E85-2A90-C302-CDCEBBAB175F}"/>
          </ac:spMkLst>
        </pc:spChg>
        <pc:spChg chg="mod">
          <ac:chgData name="n a" userId="559782cc6e1eed06" providerId="LiveId" clId="{C8738011-8F90-402C-8ADA-9F8796C8C2FD}" dt="2023-04-23T00:01:43.520" v="1518" actId="20577"/>
          <ac:spMkLst>
            <pc:docMk/>
            <pc:sldMk cId="3875542357" sldId="307"/>
            <ac:spMk id="3" creationId="{6442417C-5E52-AB6D-8D1B-70839F3CA66E}"/>
          </ac:spMkLst>
        </pc:spChg>
      </pc:sldChg>
      <pc:sldChg chg="addSp delSp modSp add mod">
        <pc:chgData name="n a" userId="559782cc6e1eed06" providerId="LiveId" clId="{C8738011-8F90-402C-8ADA-9F8796C8C2FD}" dt="2023-04-23T00:48:34.506" v="3868"/>
        <pc:sldMkLst>
          <pc:docMk/>
          <pc:sldMk cId="842882088" sldId="323"/>
        </pc:sldMkLst>
        <pc:spChg chg="mod">
          <ac:chgData name="n a" userId="559782cc6e1eed06" providerId="LiveId" clId="{C8738011-8F90-402C-8ADA-9F8796C8C2FD}" dt="2023-04-23T00:05:50.924" v="1821"/>
          <ac:spMkLst>
            <pc:docMk/>
            <pc:sldMk cId="842882088" sldId="323"/>
            <ac:spMk id="2" creationId="{12570DED-E942-4274-A5C5-61D0403EDC64}"/>
          </ac:spMkLst>
        </pc:spChg>
        <pc:spChg chg="del">
          <ac:chgData name="n a" userId="559782cc6e1eed06" providerId="LiveId" clId="{C8738011-8F90-402C-8ADA-9F8796C8C2FD}" dt="2023-04-23T00:39:09.662" v="3548" actId="478"/>
          <ac:spMkLst>
            <pc:docMk/>
            <pc:sldMk cId="842882088" sldId="323"/>
            <ac:spMk id="3" creationId="{A1D0F5C2-CE06-6D4B-1FA0-3FFFF04DC576}"/>
          </ac:spMkLst>
        </pc:spChg>
        <pc:spChg chg="add mod">
          <ac:chgData name="n a" userId="559782cc6e1eed06" providerId="LiveId" clId="{C8738011-8F90-402C-8ADA-9F8796C8C2FD}" dt="2023-04-23T00:48:18.404" v="3866"/>
          <ac:spMkLst>
            <pc:docMk/>
            <pc:sldMk cId="842882088" sldId="323"/>
            <ac:spMk id="4" creationId="{877144A7-7244-324C-20DE-EE479D1A8A65}"/>
          </ac:spMkLst>
        </pc:spChg>
        <pc:spChg chg="add del mod">
          <ac:chgData name="n a" userId="559782cc6e1eed06" providerId="LiveId" clId="{C8738011-8F90-402C-8ADA-9F8796C8C2FD}" dt="2023-04-23T00:48:34.506" v="3868"/>
          <ac:spMkLst>
            <pc:docMk/>
            <pc:sldMk cId="842882088" sldId="323"/>
            <ac:spMk id="5" creationId="{B55481FF-B110-7C25-B901-758FBE97CDE8}"/>
          </ac:spMkLst>
        </pc:spChg>
        <pc:spChg chg="mod">
          <ac:chgData name="n a" userId="559782cc6e1eed06" providerId="LiveId" clId="{C8738011-8F90-402C-8ADA-9F8796C8C2FD}" dt="2023-04-23T00:34:13.161" v="3192" actId="20577"/>
          <ac:spMkLst>
            <pc:docMk/>
            <pc:sldMk cId="842882088" sldId="323"/>
            <ac:spMk id="7" creationId="{FADDAB32-E602-42AB-85E5-81A683738955}"/>
          </ac:spMkLst>
        </pc:spChg>
      </pc:sldChg>
      <pc:sldChg chg="addSp delSp modSp add mod">
        <pc:chgData name="n a" userId="559782cc6e1eed06" providerId="LiveId" clId="{C8738011-8F90-402C-8ADA-9F8796C8C2FD}" dt="2023-04-23T00:48:51.641" v="3869"/>
        <pc:sldMkLst>
          <pc:docMk/>
          <pc:sldMk cId="565118133" sldId="324"/>
        </pc:sldMkLst>
        <pc:spChg chg="mod">
          <ac:chgData name="n a" userId="559782cc6e1eed06" providerId="LiveId" clId="{C8738011-8F90-402C-8ADA-9F8796C8C2FD}" dt="2023-04-23T00:05:50.924" v="1821"/>
          <ac:spMkLst>
            <pc:docMk/>
            <pc:sldMk cId="565118133" sldId="324"/>
            <ac:spMk id="2" creationId="{12570DED-E942-4274-A5C5-61D0403EDC64}"/>
          </ac:spMkLst>
        </pc:spChg>
        <pc:spChg chg="del">
          <ac:chgData name="n a" userId="559782cc6e1eed06" providerId="LiveId" clId="{C8738011-8F90-402C-8ADA-9F8796C8C2FD}" dt="2023-04-23T00:39:05.414" v="3547" actId="478"/>
          <ac:spMkLst>
            <pc:docMk/>
            <pc:sldMk cId="565118133" sldId="324"/>
            <ac:spMk id="3" creationId="{1BEEC716-D80B-FB4D-0117-EE4B3F61F080}"/>
          </ac:spMkLst>
        </pc:spChg>
        <pc:spChg chg="add mod">
          <ac:chgData name="n a" userId="559782cc6e1eed06" providerId="LiveId" clId="{C8738011-8F90-402C-8ADA-9F8796C8C2FD}" dt="2023-04-23T00:48:51.641" v="3869"/>
          <ac:spMkLst>
            <pc:docMk/>
            <pc:sldMk cId="565118133" sldId="324"/>
            <ac:spMk id="4" creationId="{AAAD1B64-78BB-87E0-4C2F-EA004A60477B}"/>
          </ac:spMkLst>
        </pc:spChg>
        <pc:spChg chg="mod">
          <ac:chgData name="n a" userId="559782cc6e1eed06" providerId="LiveId" clId="{C8738011-8F90-402C-8ADA-9F8796C8C2FD}" dt="2023-04-23T00:38:17.013" v="3546" actId="313"/>
          <ac:spMkLst>
            <pc:docMk/>
            <pc:sldMk cId="565118133" sldId="324"/>
            <ac:spMk id="7" creationId="{FADDAB32-E602-42AB-85E5-81A683738955}"/>
          </ac:spMkLst>
        </pc:spChg>
      </pc:sldChg>
      <pc:sldChg chg="addSp delSp modSp add mod">
        <pc:chgData name="n a" userId="559782cc6e1eed06" providerId="LiveId" clId="{C8738011-8F90-402C-8ADA-9F8796C8C2FD}" dt="2023-04-23T00:48:10.593" v="3865"/>
        <pc:sldMkLst>
          <pc:docMk/>
          <pc:sldMk cId="715952011" sldId="325"/>
        </pc:sldMkLst>
        <pc:spChg chg="mod">
          <ac:chgData name="n a" userId="559782cc6e1eed06" providerId="LiveId" clId="{C8738011-8F90-402C-8ADA-9F8796C8C2FD}" dt="2023-04-23T00:05:50.924" v="1821"/>
          <ac:spMkLst>
            <pc:docMk/>
            <pc:sldMk cId="715952011" sldId="325"/>
            <ac:spMk id="2" creationId="{12570DED-E942-4274-A5C5-61D0403EDC64}"/>
          </ac:spMkLst>
        </pc:spChg>
        <pc:spChg chg="del">
          <ac:chgData name="n a" userId="559782cc6e1eed06" providerId="LiveId" clId="{C8738011-8F90-402C-8ADA-9F8796C8C2FD}" dt="2023-04-23T00:39:13.887" v="3549" actId="478"/>
          <ac:spMkLst>
            <pc:docMk/>
            <pc:sldMk cId="715952011" sldId="325"/>
            <ac:spMk id="3" creationId="{66ACEB6D-8AEF-0638-4072-DBDD47705296}"/>
          </ac:spMkLst>
        </pc:spChg>
        <pc:spChg chg="add mod">
          <ac:chgData name="n a" userId="559782cc6e1eed06" providerId="LiveId" clId="{C8738011-8F90-402C-8ADA-9F8796C8C2FD}" dt="2023-04-23T00:48:10.593" v="3865"/>
          <ac:spMkLst>
            <pc:docMk/>
            <pc:sldMk cId="715952011" sldId="325"/>
            <ac:spMk id="4" creationId="{8821B88E-FC9C-9E59-E4FE-DB9603E545AF}"/>
          </ac:spMkLst>
        </pc:spChg>
        <pc:spChg chg="mod">
          <ac:chgData name="n a" userId="559782cc6e1eed06" providerId="LiveId" clId="{C8738011-8F90-402C-8ADA-9F8796C8C2FD}" dt="2023-04-23T00:19:09.277" v="2876" actId="20577"/>
          <ac:spMkLst>
            <pc:docMk/>
            <pc:sldMk cId="715952011" sldId="325"/>
            <ac:spMk id="7" creationId="{FADDAB32-E602-42AB-85E5-81A683738955}"/>
          </ac:spMkLst>
        </pc:spChg>
      </pc:sldChg>
      <pc:sldChg chg="addSp delSp modSp add mod">
        <pc:chgData name="n a" userId="559782cc6e1eed06" providerId="LiveId" clId="{C8738011-8F90-402C-8ADA-9F8796C8C2FD}" dt="2023-04-23T00:47:50.513" v="3861"/>
        <pc:sldMkLst>
          <pc:docMk/>
          <pc:sldMk cId="2569615667" sldId="326"/>
        </pc:sldMkLst>
        <pc:spChg chg="mod">
          <ac:chgData name="n a" userId="559782cc6e1eed06" providerId="LiveId" clId="{C8738011-8F90-402C-8ADA-9F8796C8C2FD}" dt="2023-04-23T00:02:14.487" v="1537" actId="20577"/>
          <ac:spMkLst>
            <pc:docMk/>
            <pc:sldMk cId="2569615667" sldId="326"/>
            <ac:spMk id="2" creationId="{07C8198B-61B4-490F-AA97-99CFA2CF3622}"/>
          </ac:spMkLst>
        </pc:spChg>
        <pc:spChg chg="mod">
          <ac:chgData name="n a" userId="559782cc6e1eed06" providerId="LiveId" clId="{C8738011-8F90-402C-8ADA-9F8796C8C2FD}" dt="2023-04-23T00:05:50.924" v="1821"/>
          <ac:spMkLst>
            <pc:docMk/>
            <pc:sldMk cId="2569615667" sldId="326"/>
            <ac:spMk id="3" creationId="{96B87C98-6E1F-4B38-91BE-8941A7E9C93B}"/>
          </ac:spMkLst>
        </pc:spChg>
        <pc:spChg chg="del">
          <ac:chgData name="n a" userId="559782cc6e1eed06" providerId="LiveId" clId="{C8738011-8F90-402C-8ADA-9F8796C8C2FD}" dt="2023-04-23T00:39:54.622" v="3553" actId="478"/>
          <ac:spMkLst>
            <pc:docMk/>
            <pc:sldMk cId="2569615667" sldId="326"/>
            <ac:spMk id="4" creationId="{BFDD0B80-A6C0-A007-EE1B-C294C48E483D}"/>
          </ac:spMkLst>
        </pc:spChg>
        <pc:spChg chg="add mod">
          <ac:chgData name="n a" userId="559782cc6e1eed06" providerId="LiveId" clId="{C8738011-8F90-402C-8ADA-9F8796C8C2FD}" dt="2023-04-23T00:47:50.513" v="3861"/>
          <ac:spMkLst>
            <pc:docMk/>
            <pc:sldMk cId="2569615667" sldId="326"/>
            <ac:spMk id="5" creationId="{3C622401-6300-423D-EA62-57B6821220BD}"/>
          </ac:spMkLst>
        </pc:spChg>
      </pc:sldChg>
      <pc:sldChg chg="modSp add mod">
        <pc:chgData name="n a" userId="559782cc6e1eed06" providerId="LiveId" clId="{C8738011-8F90-402C-8ADA-9F8796C8C2FD}" dt="2023-04-23T00:05:50.924" v="1821"/>
        <pc:sldMkLst>
          <pc:docMk/>
          <pc:sldMk cId="597900016" sldId="327"/>
        </pc:sldMkLst>
        <pc:spChg chg="mod">
          <ac:chgData name="n a" userId="559782cc6e1eed06" providerId="LiveId" clId="{C8738011-8F90-402C-8ADA-9F8796C8C2FD}" dt="2023-04-23T00:05:50.924" v="1821"/>
          <ac:spMkLst>
            <pc:docMk/>
            <pc:sldMk cId="597900016" sldId="327"/>
            <ac:spMk id="2" creationId="{F2E830FD-9E85-2A90-C302-CDCEBBAB175F}"/>
          </ac:spMkLst>
        </pc:spChg>
        <pc:spChg chg="mod">
          <ac:chgData name="n a" userId="559782cc6e1eed06" providerId="LiveId" clId="{C8738011-8F90-402C-8ADA-9F8796C8C2FD}" dt="2023-04-23T00:04:17.134" v="1769" actId="20577"/>
          <ac:spMkLst>
            <pc:docMk/>
            <pc:sldMk cId="597900016" sldId="327"/>
            <ac:spMk id="3" creationId="{6442417C-5E52-AB6D-8D1B-70839F3CA66E}"/>
          </ac:spMkLst>
        </pc:spChg>
      </pc:sldChg>
      <pc:sldChg chg="addSp delSp modSp add mod">
        <pc:chgData name="n a" userId="559782cc6e1eed06" providerId="LiveId" clId="{C8738011-8F90-402C-8ADA-9F8796C8C2FD}" dt="2023-04-23T00:47:54.778" v="3862"/>
        <pc:sldMkLst>
          <pc:docMk/>
          <pc:sldMk cId="2669977398" sldId="328"/>
        </pc:sldMkLst>
        <pc:spChg chg="mod">
          <ac:chgData name="n a" userId="559782cc6e1eed06" providerId="LiveId" clId="{C8738011-8F90-402C-8ADA-9F8796C8C2FD}" dt="2023-04-23T00:05:15.202" v="1812" actId="14100"/>
          <ac:spMkLst>
            <pc:docMk/>
            <pc:sldMk cId="2669977398" sldId="328"/>
            <ac:spMk id="2" creationId="{07C8198B-61B4-490F-AA97-99CFA2CF3622}"/>
          </ac:spMkLst>
        </pc:spChg>
        <pc:spChg chg="mod">
          <ac:chgData name="n a" userId="559782cc6e1eed06" providerId="LiveId" clId="{C8738011-8F90-402C-8ADA-9F8796C8C2FD}" dt="2023-04-23T00:05:50.924" v="1821"/>
          <ac:spMkLst>
            <pc:docMk/>
            <pc:sldMk cId="2669977398" sldId="328"/>
            <ac:spMk id="3" creationId="{96B87C98-6E1F-4B38-91BE-8941A7E9C93B}"/>
          </ac:spMkLst>
        </pc:spChg>
        <pc:spChg chg="del">
          <ac:chgData name="n a" userId="559782cc6e1eed06" providerId="LiveId" clId="{C8738011-8F90-402C-8ADA-9F8796C8C2FD}" dt="2023-04-23T00:39:32.782" v="3552" actId="478"/>
          <ac:spMkLst>
            <pc:docMk/>
            <pc:sldMk cId="2669977398" sldId="328"/>
            <ac:spMk id="4" creationId="{BFDD0B80-A6C0-A007-EE1B-C294C48E483D}"/>
          </ac:spMkLst>
        </pc:spChg>
        <pc:spChg chg="add mod">
          <ac:chgData name="n a" userId="559782cc6e1eed06" providerId="LiveId" clId="{C8738011-8F90-402C-8ADA-9F8796C8C2FD}" dt="2023-04-23T00:47:54.778" v="3862"/>
          <ac:spMkLst>
            <pc:docMk/>
            <pc:sldMk cId="2669977398" sldId="328"/>
            <ac:spMk id="5" creationId="{EBC0AD51-F9BD-A261-F50F-215B78BA6007}"/>
          </ac:spMkLst>
        </pc:spChg>
      </pc:sldChg>
      <pc:sldChg chg="modSp add mod">
        <pc:chgData name="n a" userId="559782cc6e1eed06" providerId="LiveId" clId="{C8738011-8F90-402C-8ADA-9F8796C8C2FD}" dt="2023-04-23T00:08:58.507" v="2103" actId="20577"/>
        <pc:sldMkLst>
          <pc:docMk/>
          <pc:sldMk cId="299534633" sldId="329"/>
        </pc:sldMkLst>
        <pc:spChg chg="mod">
          <ac:chgData name="n a" userId="559782cc6e1eed06" providerId="LiveId" clId="{C8738011-8F90-402C-8ADA-9F8796C8C2FD}" dt="2023-04-23T00:05:50.924" v="1821"/>
          <ac:spMkLst>
            <pc:docMk/>
            <pc:sldMk cId="299534633" sldId="329"/>
            <ac:spMk id="2" creationId="{F2E830FD-9E85-2A90-C302-CDCEBBAB175F}"/>
          </ac:spMkLst>
        </pc:spChg>
        <pc:spChg chg="mod">
          <ac:chgData name="n a" userId="559782cc6e1eed06" providerId="LiveId" clId="{C8738011-8F90-402C-8ADA-9F8796C8C2FD}" dt="2023-04-23T00:08:58.507" v="2103" actId="20577"/>
          <ac:spMkLst>
            <pc:docMk/>
            <pc:sldMk cId="299534633" sldId="329"/>
            <ac:spMk id="3" creationId="{6442417C-5E52-AB6D-8D1B-70839F3CA66E}"/>
          </ac:spMkLst>
        </pc:spChg>
      </pc:sldChg>
      <pc:sldChg chg="addSp delSp modSp add mod">
        <pc:chgData name="n a" userId="559782cc6e1eed06" providerId="LiveId" clId="{C8738011-8F90-402C-8ADA-9F8796C8C2FD}" dt="2023-04-23T00:47:59.233" v="3863"/>
        <pc:sldMkLst>
          <pc:docMk/>
          <pc:sldMk cId="2618199060" sldId="330"/>
        </pc:sldMkLst>
        <pc:spChg chg="mod">
          <ac:chgData name="n a" userId="559782cc6e1eed06" providerId="LiveId" clId="{C8738011-8F90-402C-8ADA-9F8796C8C2FD}" dt="2023-04-23T00:09:42.471" v="2141" actId="1076"/>
          <ac:spMkLst>
            <pc:docMk/>
            <pc:sldMk cId="2618199060" sldId="330"/>
            <ac:spMk id="2" creationId="{07C8198B-61B4-490F-AA97-99CFA2CF3622}"/>
          </ac:spMkLst>
        </pc:spChg>
        <pc:spChg chg="mod">
          <ac:chgData name="n a" userId="559782cc6e1eed06" providerId="LiveId" clId="{C8738011-8F90-402C-8ADA-9F8796C8C2FD}" dt="2023-04-23T00:10:08.066" v="2145" actId="20577"/>
          <ac:spMkLst>
            <pc:docMk/>
            <pc:sldMk cId="2618199060" sldId="330"/>
            <ac:spMk id="3" creationId="{96B87C98-6E1F-4B38-91BE-8941A7E9C93B}"/>
          </ac:spMkLst>
        </pc:spChg>
        <pc:spChg chg="del">
          <ac:chgData name="n a" userId="559782cc6e1eed06" providerId="LiveId" clId="{C8738011-8F90-402C-8ADA-9F8796C8C2FD}" dt="2023-04-23T00:39:26.550" v="3551" actId="478"/>
          <ac:spMkLst>
            <pc:docMk/>
            <pc:sldMk cId="2618199060" sldId="330"/>
            <ac:spMk id="4" creationId="{BFDD0B80-A6C0-A007-EE1B-C294C48E483D}"/>
          </ac:spMkLst>
        </pc:spChg>
        <pc:spChg chg="add mod">
          <ac:chgData name="n a" userId="559782cc6e1eed06" providerId="LiveId" clId="{C8738011-8F90-402C-8ADA-9F8796C8C2FD}" dt="2023-04-23T00:47:59.233" v="3863"/>
          <ac:spMkLst>
            <pc:docMk/>
            <pc:sldMk cId="2618199060" sldId="330"/>
            <ac:spMk id="5" creationId="{6DDBE06E-DD95-678E-E355-D22C178DDA9C}"/>
          </ac:spMkLst>
        </pc:spChg>
      </pc:sldChg>
      <pc:sldChg chg="modSp add mod">
        <pc:chgData name="n a" userId="559782cc6e1eed06" providerId="LiveId" clId="{C8738011-8F90-402C-8ADA-9F8796C8C2FD}" dt="2023-04-23T00:12:28.632" v="2345" actId="20577"/>
        <pc:sldMkLst>
          <pc:docMk/>
          <pc:sldMk cId="3111839742" sldId="331"/>
        </pc:sldMkLst>
        <pc:spChg chg="mod">
          <ac:chgData name="n a" userId="559782cc6e1eed06" providerId="LiveId" clId="{C8738011-8F90-402C-8ADA-9F8796C8C2FD}" dt="2023-04-23T00:12:28.632" v="2345" actId="20577"/>
          <ac:spMkLst>
            <pc:docMk/>
            <pc:sldMk cId="3111839742" sldId="331"/>
            <ac:spMk id="3" creationId="{6442417C-5E52-AB6D-8D1B-70839F3CA66E}"/>
          </ac:spMkLst>
        </pc:spChg>
      </pc:sldChg>
      <pc:sldChg chg="addSp delSp modSp add mod">
        <pc:chgData name="n a" userId="559782cc6e1eed06" providerId="LiveId" clId="{C8738011-8F90-402C-8ADA-9F8796C8C2FD}" dt="2023-04-23T00:48:04.730" v="3864"/>
        <pc:sldMkLst>
          <pc:docMk/>
          <pc:sldMk cId="356298223" sldId="332"/>
        </pc:sldMkLst>
        <pc:spChg chg="mod">
          <ac:chgData name="n a" userId="559782cc6e1eed06" providerId="LiveId" clId="{C8738011-8F90-402C-8ADA-9F8796C8C2FD}" dt="2023-04-23T00:15:26.111" v="2407" actId="20577"/>
          <ac:spMkLst>
            <pc:docMk/>
            <pc:sldMk cId="356298223" sldId="332"/>
            <ac:spMk id="2" creationId="{07C8198B-61B4-490F-AA97-99CFA2CF3622}"/>
          </ac:spMkLst>
        </pc:spChg>
        <pc:spChg chg="mod">
          <ac:chgData name="n a" userId="559782cc6e1eed06" providerId="LiveId" clId="{C8738011-8F90-402C-8ADA-9F8796C8C2FD}" dt="2023-04-23T00:15:43.270" v="2412" actId="20577"/>
          <ac:spMkLst>
            <pc:docMk/>
            <pc:sldMk cId="356298223" sldId="332"/>
            <ac:spMk id="3" creationId="{96B87C98-6E1F-4B38-91BE-8941A7E9C93B}"/>
          </ac:spMkLst>
        </pc:spChg>
        <pc:spChg chg="del">
          <ac:chgData name="n a" userId="559782cc6e1eed06" providerId="LiveId" clId="{C8738011-8F90-402C-8ADA-9F8796C8C2FD}" dt="2023-04-23T00:39:19.678" v="3550" actId="478"/>
          <ac:spMkLst>
            <pc:docMk/>
            <pc:sldMk cId="356298223" sldId="332"/>
            <ac:spMk id="4" creationId="{BFDD0B80-A6C0-A007-EE1B-C294C48E483D}"/>
          </ac:spMkLst>
        </pc:spChg>
        <pc:spChg chg="add mod">
          <ac:chgData name="n a" userId="559782cc6e1eed06" providerId="LiveId" clId="{C8738011-8F90-402C-8ADA-9F8796C8C2FD}" dt="2023-04-23T00:48:04.730" v="3864"/>
          <ac:spMkLst>
            <pc:docMk/>
            <pc:sldMk cId="356298223" sldId="332"/>
            <ac:spMk id="5" creationId="{605B35A6-B5E5-B213-01BD-A23BDADCC217}"/>
          </ac:spMkLst>
        </pc:spChg>
      </pc:sldChg>
      <pc:sldChg chg="modSp add mod">
        <pc:chgData name="n a" userId="559782cc6e1eed06" providerId="LiveId" clId="{C8738011-8F90-402C-8ADA-9F8796C8C2FD}" dt="2023-04-23T00:17:09.749" v="2637" actId="20577"/>
        <pc:sldMkLst>
          <pc:docMk/>
          <pc:sldMk cId="3826972466" sldId="333"/>
        </pc:sldMkLst>
        <pc:spChg chg="mod">
          <ac:chgData name="n a" userId="559782cc6e1eed06" providerId="LiveId" clId="{C8738011-8F90-402C-8ADA-9F8796C8C2FD}" dt="2023-04-23T00:17:09.749" v="2637" actId="20577"/>
          <ac:spMkLst>
            <pc:docMk/>
            <pc:sldMk cId="3826972466" sldId="333"/>
            <ac:spMk id="3" creationId="{6442417C-5E52-AB6D-8D1B-70839F3CA66E}"/>
          </ac:spMkLst>
        </pc:spChg>
      </pc:sldChg>
      <pc:sldMasterChg chg="del delSldLayout">
        <pc:chgData name="n a" userId="559782cc6e1eed06" providerId="LiveId" clId="{C8738011-8F90-402C-8ADA-9F8796C8C2FD}" dt="2023-04-22T23:29:50.330" v="148" actId="47"/>
        <pc:sldMasterMkLst>
          <pc:docMk/>
          <pc:sldMasterMk cId="2424137555" sldId="2147483648"/>
        </pc:sldMasterMkLst>
        <pc:sldLayoutChg chg="del">
          <pc:chgData name="n a" userId="559782cc6e1eed06" providerId="LiveId" clId="{C8738011-8F90-402C-8ADA-9F8796C8C2FD}" dt="2023-04-22T23:29:50.330" v="148" actId="47"/>
          <pc:sldLayoutMkLst>
            <pc:docMk/>
            <pc:sldMasterMk cId="2424137555" sldId="2147483648"/>
            <pc:sldLayoutMk cId="2858933464" sldId="2147483649"/>
          </pc:sldLayoutMkLst>
        </pc:sldLayoutChg>
        <pc:sldLayoutChg chg="del">
          <pc:chgData name="n a" userId="559782cc6e1eed06" providerId="LiveId" clId="{C8738011-8F90-402C-8ADA-9F8796C8C2FD}" dt="2023-04-22T23:29:50.330" v="148" actId="47"/>
          <pc:sldLayoutMkLst>
            <pc:docMk/>
            <pc:sldMasterMk cId="2424137555" sldId="2147483648"/>
            <pc:sldLayoutMk cId="1567070711" sldId="2147483650"/>
          </pc:sldLayoutMkLst>
        </pc:sldLayoutChg>
        <pc:sldLayoutChg chg="del">
          <pc:chgData name="n a" userId="559782cc6e1eed06" providerId="LiveId" clId="{C8738011-8F90-402C-8ADA-9F8796C8C2FD}" dt="2023-04-22T23:29:50.330" v="148" actId="47"/>
          <pc:sldLayoutMkLst>
            <pc:docMk/>
            <pc:sldMasterMk cId="2424137555" sldId="2147483648"/>
            <pc:sldLayoutMk cId="4238036092" sldId="2147483651"/>
          </pc:sldLayoutMkLst>
        </pc:sldLayoutChg>
        <pc:sldLayoutChg chg="del">
          <pc:chgData name="n a" userId="559782cc6e1eed06" providerId="LiveId" clId="{C8738011-8F90-402C-8ADA-9F8796C8C2FD}" dt="2023-04-22T23:29:50.330" v="148" actId="47"/>
          <pc:sldLayoutMkLst>
            <pc:docMk/>
            <pc:sldMasterMk cId="2424137555" sldId="2147483648"/>
            <pc:sldLayoutMk cId="2331301130" sldId="2147483652"/>
          </pc:sldLayoutMkLst>
        </pc:sldLayoutChg>
        <pc:sldLayoutChg chg="del">
          <pc:chgData name="n a" userId="559782cc6e1eed06" providerId="LiveId" clId="{C8738011-8F90-402C-8ADA-9F8796C8C2FD}" dt="2023-04-22T23:29:50.330" v="148" actId="47"/>
          <pc:sldLayoutMkLst>
            <pc:docMk/>
            <pc:sldMasterMk cId="2424137555" sldId="2147483648"/>
            <pc:sldLayoutMk cId="3446163549" sldId="2147483653"/>
          </pc:sldLayoutMkLst>
        </pc:sldLayoutChg>
        <pc:sldLayoutChg chg="del">
          <pc:chgData name="n a" userId="559782cc6e1eed06" providerId="LiveId" clId="{C8738011-8F90-402C-8ADA-9F8796C8C2FD}" dt="2023-04-22T23:29:50.330" v="148" actId="47"/>
          <pc:sldLayoutMkLst>
            <pc:docMk/>
            <pc:sldMasterMk cId="2424137555" sldId="2147483648"/>
            <pc:sldLayoutMk cId="3624583643" sldId="2147483654"/>
          </pc:sldLayoutMkLst>
        </pc:sldLayoutChg>
        <pc:sldLayoutChg chg="del">
          <pc:chgData name="n a" userId="559782cc6e1eed06" providerId="LiveId" clId="{C8738011-8F90-402C-8ADA-9F8796C8C2FD}" dt="2023-04-22T23:29:50.330" v="148" actId="47"/>
          <pc:sldLayoutMkLst>
            <pc:docMk/>
            <pc:sldMasterMk cId="2424137555" sldId="2147483648"/>
            <pc:sldLayoutMk cId="2800165751" sldId="2147483655"/>
          </pc:sldLayoutMkLst>
        </pc:sldLayoutChg>
        <pc:sldLayoutChg chg="del">
          <pc:chgData name="n a" userId="559782cc6e1eed06" providerId="LiveId" clId="{C8738011-8F90-402C-8ADA-9F8796C8C2FD}" dt="2023-04-22T23:29:50.330" v="148" actId="47"/>
          <pc:sldLayoutMkLst>
            <pc:docMk/>
            <pc:sldMasterMk cId="2424137555" sldId="2147483648"/>
            <pc:sldLayoutMk cId="310885413" sldId="2147483656"/>
          </pc:sldLayoutMkLst>
        </pc:sldLayoutChg>
        <pc:sldLayoutChg chg="del">
          <pc:chgData name="n a" userId="559782cc6e1eed06" providerId="LiveId" clId="{C8738011-8F90-402C-8ADA-9F8796C8C2FD}" dt="2023-04-22T23:29:50.330" v="148" actId="47"/>
          <pc:sldLayoutMkLst>
            <pc:docMk/>
            <pc:sldMasterMk cId="2424137555" sldId="2147483648"/>
            <pc:sldLayoutMk cId="4216167909" sldId="2147483657"/>
          </pc:sldLayoutMkLst>
        </pc:sldLayoutChg>
        <pc:sldLayoutChg chg="del">
          <pc:chgData name="n a" userId="559782cc6e1eed06" providerId="LiveId" clId="{C8738011-8F90-402C-8ADA-9F8796C8C2FD}" dt="2023-04-22T23:29:50.330" v="148" actId="47"/>
          <pc:sldLayoutMkLst>
            <pc:docMk/>
            <pc:sldMasterMk cId="2424137555" sldId="2147483648"/>
            <pc:sldLayoutMk cId="3781574455" sldId="2147483658"/>
          </pc:sldLayoutMkLst>
        </pc:sldLayoutChg>
        <pc:sldLayoutChg chg="del">
          <pc:chgData name="n a" userId="559782cc6e1eed06" providerId="LiveId" clId="{C8738011-8F90-402C-8ADA-9F8796C8C2FD}" dt="2023-04-22T23:29:50.330" v="148" actId="47"/>
          <pc:sldLayoutMkLst>
            <pc:docMk/>
            <pc:sldMasterMk cId="2424137555" sldId="2147483648"/>
            <pc:sldLayoutMk cId="4032172815"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FBB6C0-FF9A-4E35-90BD-5B70791A6CCE}" type="datetimeFigureOut">
              <a:rPr lang="en-US" smtClean="0"/>
              <a:t>4/22/2023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614056-F816-4FD9-ACA0-26A22D6E486F}" type="slidenum">
              <a:rPr lang="en-US" smtClean="0"/>
              <a:t>‹#›</a:t>
            </a:fld>
            <a:endParaRPr lang="en-US"/>
          </a:p>
        </p:txBody>
      </p:sp>
    </p:spTree>
    <p:extLst>
      <p:ext uri="{BB962C8B-B14F-4D97-AF65-F5344CB8AC3E}">
        <p14:creationId xmlns:p14="http://schemas.microsoft.com/office/powerpoint/2010/main" val="2221896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574BDDD-E77C-4F65-80AE-A2B49D0566BE}" type="datetimeFigureOut">
              <a:rPr lang="en-US" smtClean="0"/>
              <a:t>4/22/2023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1606511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574BDDD-E77C-4F65-80AE-A2B49D0566BE}" type="datetimeFigureOut">
              <a:rPr lang="en-US" smtClean="0"/>
              <a:t>4/22/2023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292553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574BDDD-E77C-4F65-80AE-A2B49D0566BE}" type="datetimeFigureOut">
              <a:rPr lang="en-US" smtClean="0"/>
              <a:t>4/22/2023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23824414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574BDDD-E77C-4F65-80AE-A2B49D0566BE}" type="datetimeFigureOut">
              <a:rPr lang="en-US" smtClean="0"/>
              <a:t>4/22/2023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689097-B4E2-4F9F-9CBE-5C04691F4EBF}"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702551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574BDDD-E77C-4F65-80AE-A2B49D0566BE}" type="datetimeFigureOut">
              <a:rPr lang="en-US" smtClean="0"/>
              <a:t>4/22/2023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2787772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574BDDD-E77C-4F65-80AE-A2B49D0566BE}" type="datetimeFigureOut">
              <a:rPr lang="en-US" smtClean="0"/>
              <a:t>4/22/2023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3624348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574BDDD-E77C-4F65-80AE-A2B49D0566BE}" type="datetimeFigureOut">
              <a:rPr lang="en-US" smtClean="0"/>
              <a:t>4/22/2023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6532926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74BDDD-E77C-4F65-80AE-A2B49D0566BE}" type="datetimeFigureOut">
              <a:rPr lang="en-US" smtClean="0"/>
              <a:t>4/22/2023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32732206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74BDDD-E77C-4F65-80AE-A2B49D0566BE}" type="datetimeFigureOut">
              <a:rPr lang="en-US" smtClean="0"/>
              <a:t>4/22/2023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1271473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74BDDD-E77C-4F65-80AE-A2B49D0566BE}" type="datetimeFigureOut">
              <a:rPr lang="en-US" smtClean="0"/>
              <a:t>4/22/2023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2914407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74BDDD-E77C-4F65-80AE-A2B49D0566BE}" type="datetimeFigureOut">
              <a:rPr lang="en-US" smtClean="0"/>
              <a:t>4/22/2023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2184024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74BDDD-E77C-4F65-80AE-A2B49D0566BE}" type="datetimeFigureOut">
              <a:rPr lang="en-US" smtClean="0"/>
              <a:t>4/22/2023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2396250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74BDDD-E77C-4F65-80AE-A2B49D0566BE}" type="datetimeFigureOut">
              <a:rPr lang="en-US" smtClean="0"/>
              <a:t>4/22/2023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1936608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74BDDD-E77C-4F65-80AE-A2B49D0566BE}" type="datetimeFigureOut">
              <a:rPr lang="en-US" smtClean="0"/>
              <a:t>4/22/2023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3125276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74BDDD-E77C-4F65-80AE-A2B49D0566BE}" type="datetimeFigureOut">
              <a:rPr lang="en-US" smtClean="0"/>
              <a:t>4/22/2023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807706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74BDDD-E77C-4F65-80AE-A2B49D0566BE}" type="datetimeFigureOut">
              <a:rPr lang="en-US" smtClean="0"/>
              <a:t>4/22/2023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4247294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74BDDD-E77C-4F65-80AE-A2B49D0566BE}" type="datetimeFigureOut">
              <a:rPr lang="en-US" smtClean="0"/>
              <a:t>4/22/2023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1460054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E574BDDD-E77C-4F65-80AE-A2B49D0566BE}" type="datetimeFigureOut">
              <a:rPr lang="en-US" smtClean="0"/>
              <a:t>4/22/2023</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6C689097-B4E2-4F9F-9CBE-5C04691F4EBF}" type="slidenum">
              <a:rPr lang="en-US" smtClean="0"/>
              <a:t>‹#›</a:t>
            </a:fld>
            <a:endParaRPr lang="en-US"/>
          </a:p>
        </p:txBody>
      </p:sp>
    </p:spTree>
    <p:extLst>
      <p:ext uri="{BB962C8B-B14F-4D97-AF65-F5344CB8AC3E}">
        <p14:creationId xmlns:p14="http://schemas.microsoft.com/office/powerpoint/2010/main" val="1757105752"/>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27.xml"/><Relationship Id="rId3" Type="http://schemas.openxmlformats.org/officeDocument/2006/relationships/slide" Target="slide4.xml"/><Relationship Id="rId7" Type="http://schemas.openxmlformats.org/officeDocument/2006/relationships/slide" Target="slide24.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20.xml"/><Relationship Id="rId11" Type="http://schemas.openxmlformats.org/officeDocument/2006/relationships/slide" Target="slide30.xml"/><Relationship Id="rId5" Type="http://schemas.openxmlformats.org/officeDocument/2006/relationships/slide" Target="slide14.xml"/><Relationship Id="rId10" Type="http://schemas.openxmlformats.org/officeDocument/2006/relationships/slide" Target="slide29.xml"/><Relationship Id="rId4" Type="http://schemas.openxmlformats.org/officeDocument/2006/relationships/slide" Target="slide8.xml"/><Relationship Id="rId9" Type="http://schemas.openxmlformats.org/officeDocument/2006/relationships/slide" Target="slide28.xml"/></Relationships>
</file>

<file path=ppt/slides/_rels/slide2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emulator.tp-link.com/902AC_US_Emulator/Emulator_Hotspot/index.htm" TargetMode="External"/><Relationship Id="rId2" Type="http://schemas.openxmlformats.org/officeDocument/2006/relationships/hyperlink" Target="https://www.scaler.com/topics/wpa2-psk/" TargetMode="Externa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70D81-B701-5BBB-8759-3324E7F5F95B}"/>
              </a:ext>
            </a:extLst>
          </p:cNvPr>
          <p:cNvSpPr>
            <a:spLocks noGrp="1"/>
          </p:cNvSpPr>
          <p:nvPr>
            <p:ph type="ctrTitle"/>
          </p:nvPr>
        </p:nvSpPr>
        <p:spPr>
          <a:xfrm>
            <a:off x="1296501" y="1783080"/>
            <a:ext cx="9588417" cy="1779153"/>
          </a:xfrm>
        </p:spPr>
        <p:txBody>
          <a:bodyPr/>
          <a:lstStyle/>
          <a:p>
            <a:r>
              <a:rPr lang="en-US" dirty="0"/>
              <a:t>Fundamentals of Information Technology and Networking</a:t>
            </a:r>
          </a:p>
        </p:txBody>
      </p:sp>
      <p:sp>
        <p:nvSpPr>
          <p:cNvPr id="3" name="Subtitle 2">
            <a:extLst>
              <a:ext uri="{FF2B5EF4-FFF2-40B4-BE49-F238E27FC236}">
                <a16:creationId xmlns:a16="http://schemas.microsoft.com/office/drawing/2014/main" id="{D8BF4706-69BB-0F90-D8B8-48B87D4266BF}"/>
              </a:ext>
            </a:extLst>
          </p:cNvPr>
          <p:cNvSpPr>
            <a:spLocks noGrp="1"/>
          </p:cNvSpPr>
          <p:nvPr>
            <p:ph type="subTitle" idx="1"/>
          </p:nvPr>
        </p:nvSpPr>
        <p:spPr>
          <a:xfrm>
            <a:off x="1370693" y="3598339"/>
            <a:ext cx="9440034" cy="2718485"/>
          </a:xfrm>
        </p:spPr>
        <p:txBody>
          <a:bodyPr>
            <a:normAutofit/>
          </a:bodyPr>
          <a:lstStyle/>
          <a:p>
            <a:r>
              <a:rPr lang="en-US" dirty="0"/>
              <a:t>By Nicholas Allen</a:t>
            </a:r>
          </a:p>
          <a:p>
            <a:r>
              <a:rPr lang="en-US" dirty="0"/>
              <a:t>Professor Gary Giomi</a:t>
            </a:r>
          </a:p>
          <a:p>
            <a:r>
              <a:rPr lang="en-US" dirty="0"/>
              <a:t>DeVry University</a:t>
            </a:r>
          </a:p>
          <a:p>
            <a:r>
              <a:rPr lang="en-US" dirty="0"/>
              <a:t>Session: March 2023</a:t>
            </a:r>
          </a:p>
          <a:p>
            <a:r>
              <a:rPr lang="en-US" dirty="0"/>
              <a:t>Course ID: NETW191</a:t>
            </a:r>
          </a:p>
        </p:txBody>
      </p:sp>
    </p:spTree>
    <p:extLst>
      <p:ext uri="{BB962C8B-B14F-4D97-AF65-F5344CB8AC3E}">
        <p14:creationId xmlns:p14="http://schemas.microsoft.com/office/powerpoint/2010/main" val="487772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133599" y="1143000"/>
            <a:ext cx="7924802" cy="3048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This screenshot should show the IPv4 address of the </a:t>
            </a:r>
            <a:r>
              <a:rPr lang="en-US" sz="1600" i="1" dirty="0"/>
              <a:t>Computer 1</a:t>
            </a:r>
            <a:r>
              <a:rPr lang="en-US" sz="1600" dirty="0"/>
              <a:t> VM.</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133600" y="762000"/>
            <a:ext cx="7914443"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a:t>Dynamic IP Address Assignment</a:t>
            </a:r>
          </a:p>
        </p:txBody>
      </p:sp>
      <p:pic>
        <p:nvPicPr>
          <p:cNvPr id="4" name="Picture 3">
            <a:extLst>
              <a:ext uri="{FF2B5EF4-FFF2-40B4-BE49-F238E27FC236}">
                <a16:creationId xmlns:a16="http://schemas.microsoft.com/office/drawing/2014/main" id="{D3A54EA4-3E36-32B0-ECB3-1C43FA0ED918}"/>
              </a:ext>
            </a:extLst>
          </p:cNvPr>
          <p:cNvPicPr>
            <a:picLocks noChangeAspect="1"/>
          </p:cNvPicPr>
          <p:nvPr/>
        </p:nvPicPr>
        <p:blipFill>
          <a:blip r:embed="rId2"/>
          <a:stretch>
            <a:fillRect/>
          </a:stretch>
        </p:blipFill>
        <p:spPr>
          <a:xfrm>
            <a:off x="3051854" y="1447800"/>
            <a:ext cx="6006291" cy="5334000"/>
          </a:xfrm>
          <a:prstGeom prst="rect">
            <a:avLst/>
          </a:prstGeom>
        </p:spPr>
      </p:pic>
    </p:spTree>
    <p:extLst>
      <p:ext uri="{BB962C8B-B14F-4D97-AF65-F5344CB8AC3E}">
        <p14:creationId xmlns:p14="http://schemas.microsoft.com/office/powerpoint/2010/main" val="3783670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133600" y="1143000"/>
            <a:ext cx="7724590" cy="3048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This screenshot should show the IPv4 address of the </a:t>
            </a:r>
            <a:r>
              <a:rPr lang="en-US" sz="1600" i="1" dirty="0"/>
              <a:t>Computer 2</a:t>
            </a:r>
            <a:r>
              <a:rPr lang="en-US" sz="1600" dirty="0"/>
              <a:t> VM.</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133600" y="762000"/>
            <a:ext cx="7833086"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a:t>Dynamic IP Address Assignment</a:t>
            </a:r>
          </a:p>
        </p:txBody>
      </p:sp>
      <p:pic>
        <p:nvPicPr>
          <p:cNvPr id="4" name="Picture 3">
            <a:extLst>
              <a:ext uri="{FF2B5EF4-FFF2-40B4-BE49-F238E27FC236}">
                <a16:creationId xmlns:a16="http://schemas.microsoft.com/office/drawing/2014/main" id="{B14B3220-7156-33E2-A360-55708131F7A6}"/>
              </a:ext>
            </a:extLst>
          </p:cNvPr>
          <p:cNvPicPr>
            <a:picLocks noChangeAspect="1"/>
          </p:cNvPicPr>
          <p:nvPr/>
        </p:nvPicPr>
        <p:blipFill>
          <a:blip r:embed="rId2"/>
          <a:stretch>
            <a:fillRect/>
          </a:stretch>
        </p:blipFill>
        <p:spPr>
          <a:xfrm>
            <a:off x="3086100" y="1447800"/>
            <a:ext cx="6019800" cy="5332878"/>
          </a:xfrm>
          <a:prstGeom prst="rect">
            <a:avLst/>
          </a:prstGeom>
        </p:spPr>
      </p:pic>
    </p:spTree>
    <p:extLst>
      <p:ext uri="{BB962C8B-B14F-4D97-AF65-F5344CB8AC3E}">
        <p14:creationId xmlns:p14="http://schemas.microsoft.com/office/powerpoint/2010/main" val="3368285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113625" y="1143000"/>
            <a:ext cx="7848599" cy="5334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This screenshot should show the connectivity tests between the </a:t>
            </a:r>
            <a:r>
              <a:rPr lang="en-US" sz="1600" i="1" dirty="0"/>
              <a:t>Computer 1</a:t>
            </a:r>
            <a:r>
              <a:rPr lang="en-US" sz="1600" dirty="0"/>
              <a:t> VM and the other two devices (i.e., the </a:t>
            </a:r>
            <a:r>
              <a:rPr lang="en-US" sz="1600" i="1" dirty="0"/>
              <a:t>SOHO Router </a:t>
            </a:r>
            <a:r>
              <a:rPr lang="en-US" sz="1600" dirty="0"/>
              <a:t>VM and </a:t>
            </a:r>
            <a:r>
              <a:rPr lang="en-US" sz="1600" i="1" dirty="0"/>
              <a:t>Computer 2</a:t>
            </a:r>
            <a:r>
              <a:rPr lang="en-US" sz="1600" dirty="0"/>
              <a:t> VM).</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133600" y="762000"/>
            <a:ext cx="7848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a:t>Connectivity Test</a:t>
            </a:r>
          </a:p>
        </p:txBody>
      </p:sp>
      <p:pic>
        <p:nvPicPr>
          <p:cNvPr id="4" name="Picture 3">
            <a:extLst>
              <a:ext uri="{FF2B5EF4-FFF2-40B4-BE49-F238E27FC236}">
                <a16:creationId xmlns:a16="http://schemas.microsoft.com/office/drawing/2014/main" id="{00B2D133-83AF-88A8-E337-33C2F5372948}"/>
              </a:ext>
            </a:extLst>
          </p:cNvPr>
          <p:cNvPicPr>
            <a:picLocks noChangeAspect="1"/>
          </p:cNvPicPr>
          <p:nvPr/>
        </p:nvPicPr>
        <p:blipFill>
          <a:blip r:embed="rId2"/>
          <a:stretch>
            <a:fillRect/>
          </a:stretch>
        </p:blipFill>
        <p:spPr>
          <a:xfrm>
            <a:off x="3200400" y="1676401"/>
            <a:ext cx="5715000" cy="5090255"/>
          </a:xfrm>
          <a:prstGeom prst="rect">
            <a:avLst/>
          </a:prstGeom>
        </p:spPr>
      </p:pic>
    </p:spTree>
    <p:extLst>
      <p:ext uri="{BB962C8B-B14F-4D97-AF65-F5344CB8AC3E}">
        <p14:creationId xmlns:p14="http://schemas.microsoft.com/office/powerpoint/2010/main" val="14143238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168371" y="1143000"/>
            <a:ext cx="7772400" cy="25146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This screenshot should show the connectivity tests between the </a:t>
            </a:r>
            <a:r>
              <a:rPr lang="en-US" sz="1600" i="1" dirty="0"/>
              <a:t>Computer 2</a:t>
            </a:r>
            <a:r>
              <a:rPr lang="en-US" sz="1600" dirty="0"/>
              <a:t> VM and the other two devices (i.e., the </a:t>
            </a:r>
            <a:r>
              <a:rPr lang="en-US" sz="1600" i="1" dirty="0"/>
              <a:t>SOHO Router </a:t>
            </a:r>
            <a:r>
              <a:rPr lang="en-US" sz="1600" dirty="0"/>
              <a:t>VM and </a:t>
            </a:r>
            <a:r>
              <a:rPr lang="en-US" sz="1600" i="1" dirty="0"/>
              <a:t>Computer 1</a:t>
            </a:r>
            <a:r>
              <a:rPr lang="en-US" sz="1600" dirty="0"/>
              <a:t> VM).</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133600" y="762000"/>
            <a:ext cx="77724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a:t>Connectivity Test</a:t>
            </a:r>
          </a:p>
        </p:txBody>
      </p:sp>
      <p:pic>
        <p:nvPicPr>
          <p:cNvPr id="4" name="Picture 3">
            <a:extLst>
              <a:ext uri="{FF2B5EF4-FFF2-40B4-BE49-F238E27FC236}">
                <a16:creationId xmlns:a16="http://schemas.microsoft.com/office/drawing/2014/main" id="{9BE72FB3-7338-BE9A-C38E-113720EF496E}"/>
              </a:ext>
            </a:extLst>
          </p:cNvPr>
          <p:cNvPicPr>
            <a:picLocks noChangeAspect="1"/>
          </p:cNvPicPr>
          <p:nvPr/>
        </p:nvPicPr>
        <p:blipFill>
          <a:blip r:embed="rId2"/>
          <a:stretch>
            <a:fillRect/>
          </a:stretch>
        </p:blipFill>
        <p:spPr>
          <a:xfrm>
            <a:off x="3223945" y="1694036"/>
            <a:ext cx="5744111" cy="5109835"/>
          </a:xfrm>
          <a:prstGeom prst="rect">
            <a:avLst/>
          </a:prstGeom>
        </p:spPr>
      </p:pic>
    </p:spTree>
    <p:extLst>
      <p:ext uri="{BB962C8B-B14F-4D97-AF65-F5344CB8AC3E}">
        <p14:creationId xmlns:p14="http://schemas.microsoft.com/office/powerpoint/2010/main" val="717498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a:xfrm>
            <a:off x="347472" y="1769538"/>
            <a:ext cx="11465986" cy="1828801"/>
          </a:xfrm>
        </p:spPr>
        <p:txBody>
          <a:bodyPr>
            <a:normAutofit/>
          </a:bodyPr>
          <a:lstStyle/>
          <a:p>
            <a:r>
              <a:rPr lang="en-US" dirty="0"/>
              <a:t>IP Subnetting and Loopback Interface</a:t>
            </a:r>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p:txBody>
          <a:bodyPr/>
          <a:lstStyle/>
          <a:p>
            <a:r>
              <a:rPr lang="en-US" dirty="0"/>
              <a:t>Week 4 – Project Part 3</a:t>
            </a:r>
          </a:p>
        </p:txBody>
      </p:sp>
      <p:sp>
        <p:nvSpPr>
          <p:cNvPr id="5" name="TextBox 4">
            <a:extLst>
              <a:ext uri="{FF2B5EF4-FFF2-40B4-BE49-F238E27FC236}">
                <a16:creationId xmlns:a16="http://schemas.microsoft.com/office/drawing/2014/main" id="{EBC0AD51-F9BD-A261-F50F-215B78BA6007}"/>
              </a:ext>
            </a:extLst>
          </p:cNvPr>
          <p:cNvSpPr txBox="1"/>
          <p:nvPr/>
        </p:nvSpPr>
        <p:spPr>
          <a:xfrm>
            <a:off x="8805672" y="6236208"/>
            <a:ext cx="2743200" cy="369332"/>
          </a:xfrm>
          <a:prstGeom prst="rect">
            <a:avLst/>
          </a:prstGeom>
          <a:noFill/>
        </p:spPr>
        <p:txBody>
          <a:bodyPr wrap="square" rtlCol="0">
            <a:spAutoFit/>
          </a:bodyPr>
          <a:lstStyle/>
          <a:p>
            <a:r>
              <a:rPr lang="en-US" dirty="0">
                <a:solidFill>
                  <a:schemeClr val="bg2">
                    <a:lumMod val="50000"/>
                    <a:lumOff val="50000"/>
                  </a:schemeClr>
                </a:solidFill>
                <a:hlinkClick r:id="rId2" action="ppaction://hlinksldjump">
                  <a:extLst>
                    <a:ext uri="{A12FA001-AC4F-418D-AE19-62706E023703}">
                      <ahyp:hlinkClr xmlns:ahyp="http://schemas.microsoft.com/office/drawing/2018/hyperlinkcolor" val="tx"/>
                    </a:ext>
                  </a:extLst>
                </a:hlinkClick>
              </a:rPr>
              <a:t>Back to Table of Contents</a:t>
            </a:r>
            <a:endParaRPr lang="en-US" dirty="0">
              <a:solidFill>
                <a:schemeClr val="bg2">
                  <a:lumMod val="50000"/>
                  <a:lumOff val="50000"/>
                </a:schemeClr>
              </a:solidFill>
            </a:endParaRPr>
          </a:p>
        </p:txBody>
      </p:sp>
    </p:spTree>
    <p:extLst>
      <p:ext uri="{BB962C8B-B14F-4D97-AF65-F5344CB8AC3E}">
        <p14:creationId xmlns:p14="http://schemas.microsoft.com/office/powerpoint/2010/main" val="2669977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830FD-9E85-2A90-C302-CDCEBBAB175F}"/>
              </a:ext>
            </a:extLst>
          </p:cNvPr>
          <p:cNvSpPr>
            <a:spLocks noGrp="1"/>
          </p:cNvSpPr>
          <p:nvPr>
            <p:ph type="title"/>
          </p:nvPr>
        </p:nvSpPr>
        <p:spPr/>
        <p:txBody>
          <a:bodyPr/>
          <a:lstStyle/>
          <a:p>
            <a:r>
              <a:rPr lang="en-US" dirty="0"/>
              <a:t>Project Introduction</a:t>
            </a:r>
          </a:p>
        </p:txBody>
      </p:sp>
      <p:sp>
        <p:nvSpPr>
          <p:cNvPr id="3" name="Content Placeholder 2">
            <a:extLst>
              <a:ext uri="{FF2B5EF4-FFF2-40B4-BE49-F238E27FC236}">
                <a16:creationId xmlns:a16="http://schemas.microsoft.com/office/drawing/2014/main" id="{6442417C-5E52-AB6D-8D1B-70839F3CA66E}"/>
              </a:ext>
            </a:extLst>
          </p:cNvPr>
          <p:cNvSpPr>
            <a:spLocks noGrp="1"/>
          </p:cNvSpPr>
          <p:nvPr>
            <p:ph idx="1"/>
          </p:nvPr>
        </p:nvSpPr>
        <p:spPr>
          <a:xfrm>
            <a:off x="913795" y="1695126"/>
            <a:ext cx="10353762" cy="4058751"/>
          </a:xfrm>
        </p:spPr>
        <p:txBody>
          <a:bodyPr/>
          <a:lstStyle/>
          <a:p>
            <a:r>
              <a:rPr lang="en-US" dirty="0"/>
              <a:t>Here we show the IP subnetting information used to create two subnets. I also show that I was able to ping both subnets and receive a response.</a:t>
            </a:r>
          </a:p>
        </p:txBody>
      </p:sp>
    </p:spTree>
    <p:extLst>
      <p:ext uri="{BB962C8B-B14F-4D97-AF65-F5344CB8AC3E}">
        <p14:creationId xmlns:p14="http://schemas.microsoft.com/office/powerpoint/2010/main" val="2995346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131381" y="838200"/>
            <a:ext cx="7924799" cy="50292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Two /25 subnets, subnet notation, network address, first usable host address, last usable host address, and broadcast address of each subnet.</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131380" y="457200"/>
            <a:ext cx="7924800" cy="5029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err="1"/>
              <a:t>Subnetting</a:t>
            </a:r>
            <a:r>
              <a:rPr lang="en-US" sz="2800" dirty="0"/>
              <a:t> Table</a:t>
            </a:r>
          </a:p>
        </p:txBody>
      </p:sp>
      <p:graphicFrame>
        <p:nvGraphicFramePr>
          <p:cNvPr id="2" name="Table 3">
            <a:extLst>
              <a:ext uri="{FF2B5EF4-FFF2-40B4-BE49-F238E27FC236}">
                <a16:creationId xmlns:a16="http://schemas.microsoft.com/office/drawing/2014/main" id="{FB86FD88-C57F-C893-661A-528F908666F0}"/>
              </a:ext>
            </a:extLst>
          </p:cNvPr>
          <p:cNvGraphicFramePr>
            <a:graphicFrameLocks noGrp="1"/>
          </p:cNvGraphicFramePr>
          <p:nvPr/>
        </p:nvGraphicFramePr>
        <p:xfrm>
          <a:off x="1863569" y="1905001"/>
          <a:ext cx="8460420" cy="4013199"/>
        </p:xfrm>
        <a:graphic>
          <a:graphicData uri="http://schemas.openxmlformats.org/drawingml/2006/table">
            <a:tbl>
              <a:tblPr firstRow="1" bandRow="1">
                <a:tableStyleId>{5C22544A-7EE6-4342-B048-85BDC9FD1C3A}</a:tableStyleId>
              </a:tblPr>
              <a:tblGrid>
                <a:gridCol w="1011032">
                  <a:extLst>
                    <a:ext uri="{9D8B030D-6E8A-4147-A177-3AD203B41FA5}">
                      <a16:colId xmlns:a16="http://schemas.microsoft.com/office/drawing/2014/main" val="3638720121"/>
                    </a:ext>
                  </a:extLst>
                </a:gridCol>
                <a:gridCol w="853576">
                  <a:extLst>
                    <a:ext uri="{9D8B030D-6E8A-4147-A177-3AD203B41FA5}">
                      <a16:colId xmlns:a16="http://schemas.microsoft.com/office/drawing/2014/main" val="3030457170"/>
                    </a:ext>
                  </a:extLst>
                </a:gridCol>
                <a:gridCol w="931174">
                  <a:extLst>
                    <a:ext uri="{9D8B030D-6E8A-4147-A177-3AD203B41FA5}">
                      <a16:colId xmlns:a16="http://schemas.microsoft.com/office/drawing/2014/main" val="2120092969"/>
                    </a:ext>
                  </a:extLst>
                </a:gridCol>
                <a:gridCol w="1551956">
                  <a:extLst>
                    <a:ext uri="{9D8B030D-6E8A-4147-A177-3AD203B41FA5}">
                      <a16:colId xmlns:a16="http://schemas.microsoft.com/office/drawing/2014/main" val="1150626892"/>
                    </a:ext>
                  </a:extLst>
                </a:gridCol>
                <a:gridCol w="1396760">
                  <a:extLst>
                    <a:ext uri="{9D8B030D-6E8A-4147-A177-3AD203B41FA5}">
                      <a16:colId xmlns:a16="http://schemas.microsoft.com/office/drawing/2014/main" val="1952748284"/>
                    </a:ext>
                  </a:extLst>
                </a:gridCol>
                <a:gridCol w="1396760">
                  <a:extLst>
                    <a:ext uri="{9D8B030D-6E8A-4147-A177-3AD203B41FA5}">
                      <a16:colId xmlns:a16="http://schemas.microsoft.com/office/drawing/2014/main" val="2927502512"/>
                    </a:ext>
                  </a:extLst>
                </a:gridCol>
                <a:gridCol w="1319162">
                  <a:extLst>
                    <a:ext uri="{9D8B030D-6E8A-4147-A177-3AD203B41FA5}">
                      <a16:colId xmlns:a16="http://schemas.microsoft.com/office/drawing/2014/main" val="2112040201"/>
                    </a:ext>
                  </a:extLst>
                </a:gridCol>
              </a:tblGrid>
              <a:tr h="1337733">
                <a:tc>
                  <a:txBody>
                    <a:bodyPr/>
                    <a:lstStyle/>
                    <a:p>
                      <a:pPr algn="ctr"/>
                      <a:endParaRPr lang="en-US" dirty="0"/>
                    </a:p>
                  </a:txBody>
                  <a:tcPr anchor="ctr"/>
                </a:tc>
                <a:tc>
                  <a:txBody>
                    <a:bodyPr/>
                    <a:lstStyle/>
                    <a:p>
                      <a:pPr algn="ctr"/>
                      <a:r>
                        <a:rPr lang="en-US" sz="1400" dirty="0"/>
                        <a:t>Subnet ID</a:t>
                      </a:r>
                    </a:p>
                  </a:txBody>
                  <a:tcPr anchor="ctr"/>
                </a:tc>
                <a:tc>
                  <a:txBody>
                    <a:bodyPr/>
                    <a:lstStyle/>
                    <a:p>
                      <a:pPr algn="ctr"/>
                      <a:r>
                        <a:rPr lang="en-US" sz="1400" dirty="0"/>
                        <a:t>Network Mask (/prefix)</a:t>
                      </a:r>
                    </a:p>
                  </a:txBody>
                  <a:tcPr anchor="ctr"/>
                </a:tc>
                <a:tc>
                  <a:txBody>
                    <a:bodyPr/>
                    <a:lstStyle/>
                    <a:p>
                      <a:pPr algn="ctr"/>
                      <a:r>
                        <a:rPr lang="en-US" sz="1400" dirty="0"/>
                        <a:t>Network Mask (Dotted Decimal)</a:t>
                      </a:r>
                    </a:p>
                  </a:txBody>
                  <a:tcPr anchor="ctr"/>
                </a:tc>
                <a:tc>
                  <a:txBody>
                    <a:bodyPr/>
                    <a:lstStyle/>
                    <a:p>
                      <a:pPr algn="ctr"/>
                      <a:r>
                        <a:rPr lang="en-US" sz="1400" dirty="0"/>
                        <a:t>First Usable Host Address</a:t>
                      </a:r>
                    </a:p>
                  </a:txBody>
                  <a:tcPr anchor="ctr"/>
                </a:tc>
                <a:tc>
                  <a:txBody>
                    <a:bodyPr/>
                    <a:lstStyle/>
                    <a:p>
                      <a:pPr algn="ctr"/>
                      <a:r>
                        <a:rPr lang="en-US" sz="1400" dirty="0"/>
                        <a:t>Last Usable Host Address</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t>Broadcast Address</a:t>
                      </a:r>
                    </a:p>
                    <a:p>
                      <a:pPr algn="ctr"/>
                      <a:endParaRPr lang="en-US" sz="1400" dirty="0"/>
                    </a:p>
                  </a:txBody>
                  <a:tcPr anchor="ctr"/>
                </a:tc>
                <a:extLst>
                  <a:ext uri="{0D108BD9-81ED-4DB2-BD59-A6C34878D82A}">
                    <a16:rowId xmlns:a16="http://schemas.microsoft.com/office/drawing/2014/main" val="2330267209"/>
                  </a:ext>
                </a:extLst>
              </a:tr>
              <a:tr h="1337733">
                <a:tc>
                  <a:txBody>
                    <a:bodyPr/>
                    <a:lstStyle/>
                    <a:p>
                      <a:pPr algn="ctr"/>
                      <a:r>
                        <a:rPr lang="en-US" b="1" dirty="0">
                          <a:latin typeface="+mn-lt"/>
                        </a:rPr>
                        <a:t>1</a:t>
                      </a:r>
                      <a:r>
                        <a:rPr lang="en-US" b="1" baseline="30000" dirty="0">
                          <a:latin typeface="+mn-lt"/>
                        </a:rPr>
                        <a:t>st</a:t>
                      </a:r>
                      <a:r>
                        <a:rPr lang="en-US" b="1" dirty="0">
                          <a:latin typeface="+mn-lt"/>
                        </a:rPr>
                        <a:t> Subnet</a:t>
                      </a:r>
                    </a:p>
                  </a:txBody>
                  <a:tcPr anchor="ctr"/>
                </a:tc>
                <a:tc>
                  <a:txBody>
                    <a:bodyPr/>
                    <a:lstStyle/>
                    <a:p>
                      <a:pPr algn="ctr"/>
                      <a:r>
                        <a:rPr lang="en-US" sz="1400" dirty="0"/>
                        <a:t>0</a:t>
                      </a:r>
                    </a:p>
                  </a:txBody>
                  <a:tcPr anchor="ctr"/>
                </a:tc>
                <a:tc>
                  <a:txBody>
                    <a:bodyPr/>
                    <a:lstStyle/>
                    <a:p>
                      <a:pPr algn="ctr"/>
                      <a:r>
                        <a:rPr lang="en-US" sz="1400" dirty="0"/>
                        <a:t>/25</a:t>
                      </a:r>
                    </a:p>
                  </a:txBody>
                  <a:tcPr anchor="ctr"/>
                </a:tc>
                <a:tc>
                  <a:txBody>
                    <a:bodyPr/>
                    <a:lstStyle/>
                    <a:p>
                      <a:pPr algn="ctr"/>
                      <a:r>
                        <a:rPr lang="en-US" sz="1400" dirty="0"/>
                        <a:t>255.255.255.128</a:t>
                      </a:r>
                    </a:p>
                  </a:txBody>
                  <a:tcPr anchor="ctr"/>
                </a:tc>
                <a:tc>
                  <a:txBody>
                    <a:bodyPr/>
                    <a:lstStyle/>
                    <a:p>
                      <a:pPr algn="ctr"/>
                      <a:r>
                        <a:rPr lang="en-US" sz="1400" dirty="0"/>
                        <a:t>192.168.5.1</a:t>
                      </a:r>
                    </a:p>
                  </a:txBody>
                  <a:tcPr anchor="ctr"/>
                </a:tc>
                <a:tc>
                  <a:txBody>
                    <a:bodyPr/>
                    <a:lstStyle/>
                    <a:p>
                      <a:pPr algn="ctr"/>
                      <a:r>
                        <a:rPr lang="en-US" sz="1400" dirty="0"/>
                        <a:t>192.168.5.126</a:t>
                      </a:r>
                    </a:p>
                  </a:txBody>
                  <a:tcPr anchor="ctr"/>
                </a:tc>
                <a:tc>
                  <a:txBody>
                    <a:bodyPr/>
                    <a:lstStyle/>
                    <a:p>
                      <a:pPr algn="ctr"/>
                      <a:r>
                        <a:rPr lang="en-US" sz="1400" dirty="0"/>
                        <a:t>192.168.5.127</a:t>
                      </a:r>
                    </a:p>
                  </a:txBody>
                  <a:tcPr anchor="ctr"/>
                </a:tc>
                <a:extLst>
                  <a:ext uri="{0D108BD9-81ED-4DB2-BD59-A6C34878D82A}">
                    <a16:rowId xmlns:a16="http://schemas.microsoft.com/office/drawing/2014/main" val="1283671867"/>
                  </a:ext>
                </a:extLst>
              </a:tr>
              <a:tr h="1337733">
                <a:tc>
                  <a:txBody>
                    <a:bodyPr/>
                    <a:lstStyle/>
                    <a:p>
                      <a:pPr algn="ctr"/>
                      <a:r>
                        <a:rPr lang="en-US" b="1" dirty="0">
                          <a:latin typeface="+mn-lt"/>
                        </a:rPr>
                        <a:t>2</a:t>
                      </a:r>
                      <a:r>
                        <a:rPr lang="en-US" b="1" baseline="30000" dirty="0">
                          <a:latin typeface="+mn-lt"/>
                        </a:rPr>
                        <a:t>nd</a:t>
                      </a:r>
                      <a:r>
                        <a:rPr lang="en-US" b="1" dirty="0">
                          <a:latin typeface="+mn-lt"/>
                        </a:rPr>
                        <a:t> Subnet</a:t>
                      </a:r>
                    </a:p>
                  </a:txBody>
                  <a:tcPr anchor="ctr"/>
                </a:tc>
                <a:tc>
                  <a:txBody>
                    <a:bodyPr/>
                    <a:lstStyle/>
                    <a:p>
                      <a:pPr algn="ctr"/>
                      <a:r>
                        <a:rPr lang="en-US" sz="1400" dirty="0"/>
                        <a:t>1</a:t>
                      </a:r>
                    </a:p>
                  </a:txBody>
                  <a:tcPr anchor="ctr"/>
                </a:tc>
                <a:tc>
                  <a:txBody>
                    <a:bodyPr/>
                    <a:lstStyle/>
                    <a:p>
                      <a:pPr algn="ctr"/>
                      <a:r>
                        <a:rPr lang="en-US" sz="1400" dirty="0"/>
                        <a:t>/25</a:t>
                      </a:r>
                    </a:p>
                  </a:txBody>
                  <a:tcPr anchor="ctr"/>
                </a:tc>
                <a:tc>
                  <a:txBody>
                    <a:bodyPr/>
                    <a:lstStyle/>
                    <a:p>
                      <a:pPr algn="ctr"/>
                      <a:r>
                        <a:rPr lang="en-US" sz="1400" dirty="0"/>
                        <a:t>255.255.255.128</a:t>
                      </a:r>
                    </a:p>
                  </a:txBody>
                  <a:tcPr anchor="ctr"/>
                </a:tc>
                <a:tc>
                  <a:txBody>
                    <a:bodyPr/>
                    <a:lstStyle/>
                    <a:p>
                      <a:pPr algn="ctr"/>
                      <a:r>
                        <a:rPr lang="en-US" sz="1400" dirty="0"/>
                        <a:t>192.168.5.129</a:t>
                      </a:r>
                    </a:p>
                  </a:txBody>
                  <a:tcPr anchor="ctr"/>
                </a:tc>
                <a:tc>
                  <a:txBody>
                    <a:bodyPr/>
                    <a:lstStyle/>
                    <a:p>
                      <a:pPr algn="ctr"/>
                      <a:r>
                        <a:rPr lang="en-US" sz="1400" dirty="0"/>
                        <a:t>192.168.5.254</a:t>
                      </a:r>
                    </a:p>
                  </a:txBody>
                  <a:tcPr anchor="ctr"/>
                </a:tc>
                <a:tc>
                  <a:txBody>
                    <a:bodyPr/>
                    <a:lstStyle/>
                    <a:p>
                      <a:pPr algn="ctr"/>
                      <a:r>
                        <a:rPr lang="en-US" sz="1400" dirty="0"/>
                        <a:t>192.168.5.255</a:t>
                      </a:r>
                    </a:p>
                  </a:txBody>
                  <a:tcPr anchor="ctr"/>
                </a:tc>
                <a:extLst>
                  <a:ext uri="{0D108BD9-81ED-4DB2-BD59-A6C34878D82A}">
                    <a16:rowId xmlns:a16="http://schemas.microsoft.com/office/drawing/2014/main" val="3424910994"/>
                  </a:ext>
                </a:extLst>
              </a:tr>
            </a:tbl>
          </a:graphicData>
        </a:graphic>
      </p:graphicFrame>
    </p:spTree>
    <p:extLst>
      <p:ext uri="{BB962C8B-B14F-4D97-AF65-F5344CB8AC3E}">
        <p14:creationId xmlns:p14="http://schemas.microsoft.com/office/powerpoint/2010/main" val="17210539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131381" y="838200"/>
            <a:ext cx="7924799" cy="3048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Loopback1 and Loopback2 interfaces and their correct IPv4 addresses.</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131380" y="457200"/>
            <a:ext cx="7924800" cy="5029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a:t>Loopback Interfaces</a:t>
            </a:r>
          </a:p>
        </p:txBody>
      </p:sp>
      <p:pic>
        <p:nvPicPr>
          <p:cNvPr id="3" name="Picture 2">
            <a:extLst>
              <a:ext uri="{FF2B5EF4-FFF2-40B4-BE49-F238E27FC236}">
                <a16:creationId xmlns:a16="http://schemas.microsoft.com/office/drawing/2014/main" id="{43930F49-7596-4458-AEDA-FA7D99A4E353}"/>
              </a:ext>
            </a:extLst>
          </p:cNvPr>
          <p:cNvPicPr>
            <a:picLocks noChangeAspect="1"/>
          </p:cNvPicPr>
          <p:nvPr/>
        </p:nvPicPr>
        <p:blipFill>
          <a:blip r:embed="rId2"/>
          <a:stretch>
            <a:fillRect/>
          </a:stretch>
        </p:blipFill>
        <p:spPr>
          <a:xfrm>
            <a:off x="3119790" y="1341120"/>
            <a:ext cx="5947979" cy="5301136"/>
          </a:xfrm>
          <a:prstGeom prst="rect">
            <a:avLst/>
          </a:prstGeom>
        </p:spPr>
      </p:pic>
    </p:spTree>
    <p:extLst>
      <p:ext uri="{BB962C8B-B14F-4D97-AF65-F5344CB8AC3E}">
        <p14:creationId xmlns:p14="http://schemas.microsoft.com/office/powerpoint/2010/main" val="33796959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131381" y="838200"/>
            <a:ext cx="7924799" cy="3048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Two successful ping tests from the </a:t>
            </a:r>
            <a:r>
              <a:rPr lang="en-US" sz="1600" i="1" dirty="0"/>
              <a:t>Computer 1 </a:t>
            </a:r>
            <a:r>
              <a:rPr lang="en-US" sz="1600" dirty="0"/>
              <a:t>VM to the </a:t>
            </a:r>
            <a:r>
              <a:rPr lang="en-US" sz="1600" i="1" dirty="0"/>
              <a:t>Loopback 1</a:t>
            </a:r>
            <a:r>
              <a:rPr lang="en-US" sz="1600" dirty="0"/>
              <a:t> and </a:t>
            </a:r>
            <a:r>
              <a:rPr lang="en-US" sz="1600" i="1" dirty="0"/>
              <a:t>Loopback 2</a:t>
            </a:r>
            <a:r>
              <a:rPr lang="en-US" sz="1600" dirty="0"/>
              <a:t> interfaces.</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131380" y="457200"/>
            <a:ext cx="7924800" cy="5029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a:t>Connectivity Tests</a:t>
            </a:r>
          </a:p>
        </p:txBody>
      </p:sp>
      <p:pic>
        <p:nvPicPr>
          <p:cNvPr id="3" name="Picture 2">
            <a:extLst>
              <a:ext uri="{FF2B5EF4-FFF2-40B4-BE49-F238E27FC236}">
                <a16:creationId xmlns:a16="http://schemas.microsoft.com/office/drawing/2014/main" id="{9CAC82BD-EFBF-6464-4F0E-6FCCECBC7975}"/>
              </a:ext>
            </a:extLst>
          </p:cNvPr>
          <p:cNvPicPr>
            <a:picLocks noChangeAspect="1"/>
          </p:cNvPicPr>
          <p:nvPr/>
        </p:nvPicPr>
        <p:blipFill>
          <a:blip r:embed="rId2"/>
          <a:stretch>
            <a:fillRect/>
          </a:stretch>
        </p:blipFill>
        <p:spPr>
          <a:xfrm>
            <a:off x="3190002" y="1524001"/>
            <a:ext cx="5807555" cy="5158263"/>
          </a:xfrm>
          <a:prstGeom prst="rect">
            <a:avLst/>
          </a:prstGeom>
        </p:spPr>
      </p:pic>
    </p:spTree>
    <p:extLst>
      <p:ext uri="{BB962C8B-B14F-4D97-AF65-F5344CB8AC3E}">
        <p14:creationId xmlns:p14="http://schemas.microsoft.com/office/powerpoint/2010/main" val="12533693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131381" y="838200"/>
            <a:ext cx="7924799" cy="3048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The output from the command “</a:t>
            </a:r>
            <a:r>
              <a:rPr lang="en-US" sz="1600" dirty="0" err="1"/>
              <a:t>ip</a:t>
            </a:r>
            <a:r>
              <a:rPr lang="en-US" sz="1600" dirty="0"/>
              <a:t> </a:t>
            </a:r>
            <a:r>
              <a:rPr lang="en-US" sz="1600" dirty="0" err="1"/>
              <a:t>addr</a:t>
            </a:r>
            <a:r>
              <a:rPr lang="en-US" sz="1600" dirty="0"/>
              <a:t>” when ran on the virtual SOHO router</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131380" y="457200"/>
            <a:ext cx="7924800" cy="5029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a:t>SOHO Router Verification (</a:t>
            </a:r>
            <a:r>
              <a:rPr lang="en-US" sz="2800" dirty="0" err="1"/>
              <a:t>ip</a:t>
            </a:r>
            <a:r>
              <a:rPr lang="en-US" sz="2800" dirty="0"/>
              <a:t> </a:t>
            </a:r>
            <a:r>
              <a:rPr lang="en-US" sz="2800" dirty="0" err="1"/>
              <a:t>addr</a:t>
            </a:r>
            <a:r>
              <a:rPr lang="en-US" sz="2800" dirty="0"/>
              <a:t>)</a:t>
            </a:r>
          </a:p>
        </p:txBody>
      </p:sp>
      <p:pic>
        <p:nvPicPr>
          <p:cNvPr id="4" name="Picture 3">
            <a:extLst>
              <a:ext uri="{FF2B5EF4-FFF2-40B4-BE49-F238E27FC236}">
                <a16:creationId xmlns:a16="http://schemas.microsoft.com/office/drawing/2014/main" id="{BED12B02-5BDE-1E70-56D0-6E7ABE5FBF6A}"/>
              </a:ext>
            </a:extLst>
          </p:cNvPr>
          <p:cNvPicPr>
            <a:picLocks noChangeAspect="1"/>
          </p:cNvPicPr>
          <p:nvPr/>
        </p:nvPicPr>
        <p:blipFill>
          <a:blip r:embed="rId2"/>
          <a:stretch>
            <a:fillRect/>
          </a:stretch>
        </p:blipFill>
        <p:spPr>
          <a:xfrm>
            <a:off x="2583327" y="1219200"/>
            <a:ext cx="7020905" cy="933580"/>
          </a:xfrm>
          <a:prstGeom prst="rect">
            <a:avLst/>
          </a:prstGeom>
        </p:spPr>
      </p:pic>
    </p:spTree>
    <p:extLst>
      <p:ext uri="{BB962C8B-B14F-4D97-AF65-F5344CB8AC3E}">
        <p14:creationId xmlns:p14="http://schemas.microsoft.com/office/powerpoint/2010/main" val="2027510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D1BAE-A8EC-425B-C4A8-CE60571A4A22}"/>
              </a:ext>
            </a:extLst>
          </p:cNvPr>
          <p:cNvSpPr>
            <a:spLocks noGrp="1"/>
          </p:cNvSpPr>
          <p:nvPr>
            <p:ph type="title"/>
          </p:nvPr>
        </p:nvSpPr>
        <p:spPr/>
        <p:txBody>
          <a:bodyPr/>
          <a:lstStyle/>
          <a:p>
            <a:r>
              <a:rPr lang="en-US" dirty="0"/>
              <a:t>Table of Contents</a:t>
            </a:r>
          </a:p>
        </p:txBody>
      </p:sp>
      <p:graphicFrame>
        <p:nvGraphicFramePr>
          <p:cNvPr id="4" name="Table 4">
            <a:extLst>
              <a:ext uri="{FF2B5EF4-FFF2-40B4-BE49-F238E27FC236}">
                <a16:creationId xmlns:a16="http://schemas.microsoft.com/office/drawing/2014/main" id="{505B05E8-186C-C401-5672-4AE46228EDCD}"/>
              </a:ext>
            </a:extLst>
          </p:cNvPr>
          <p:cNvGraphicFramePr>
            <a:graphicFrameLocks noGrp="1"/>
          </p:cNvGraphicFramePr>
          <p:nvPr>
            <p:extLst>
              <p:ext uri="{D42A27DB-BD31-4B8C-83A1-F6EECF244321}">
                <p14:modId xmlns:p14="http://schemas.microsoft.com/office/powerpoint/2010/main" val="3157546576"/>
              </p:ext>
            </p:extLst>
          </p:nvPr>
        </p:nvGraphicFramePr>
        <p:xfrm>
          <a:off x="913793" y="1612005"/>
          <a:ext cx="10353762" cy="4023360"/>
        </p:xfrm>
        <a:graphic>
          <a:graphicData uri="http://schemas.openxmlformats.org/drawingml/2006/table">
            <a:tbl>
              <a:tblPr firstRow="1" bandRow="1">
                <a:tableStyleId>{5C22544A-7EE6-4342-B048-85BDC9FD1C3A}</a:tableStyleId>
              </a:tblPr>
              <a:tblGrid>
                <a:gridCol w="8539923">
                  <a:extLst>
                    <a:ext uri="{9D8B030D-6E8A-4147-A177-3AD203B41FA5}">
                      <a16:colId xmlns:a16="http://schemas.microsoft.com/office/drawing/2014/main" val="3161179293"/>
                    </a:ext>
                  </a:extLst>
                </a:gridCol>
                <a:gridCol w="1813839">
                  <a:extLst>
                    <a:ext uri="{9D8B030D-6E8A-4147-A177-3AD203B41FA5}">
                      <a16:colId xmlns:a16="http://schemas.microsoft.com/office/drawing/2014/main" val="3537842030"/>
                    </a:ext>
                  </a:extLst>
                </a:gridCol>
              </a:tblGrid>
              <a:tr h="348734">
                <a:tc>
                  <a:txBody>
                    <a:bodyPr/>
                    <a:lstStyle/>
                    <a:p>
                      <a:r>
                        <a:rPr lang="en-US" dirty="0"/>
                        <a:t>Section Title</a:t>
                      </a:r>
                    </a:p>
                  </a:txBody>
                  <a:tcPr/>
                </a:tc>
                <a:tc>
                  <a:txBody>
                    <a:bodyPr/>
                    <a:lstStyle/>
                    <a:p>
                      <a:pPr algn="r"/>
                      <a:r>
                        <a:rPr lang="en-US" dirty="0"/>
                        <a:t>Page Number</a:t>
                      </a:r>
                    </a:p>
                  </a:txBody>
                  <a:tcPr/>
                </a:tc>
                <a:extLst>
                  <a:ext uri="{0D108BD9-81ED-4DB2-BD59-A6C34878D82A}">
                    <a16:rowId xmlns:a16="http://schemas.microsoft.com/office/drawing/2014/main" val="3615628869"/>
                  </a:ext>
                </a:extLst>
              </a:tr>
              <a:tr h="348734">
                <a:tc>
                  <a:txBody>
                    <a:bodyPr/>
                    <a:lstStyle/>
                    <a:p>
                      <a:r>
                        <a:rPr lang="en-US" b="1" u="none" dirty="0">
                          <a:solidFill>
                            <a:schemeClr val="bg1">
                              <a:lumMod val="75000"/>
                              <a:lumOff val="25000"/>
                            </a:schemeClr>
                          </a:solidFill>
                          <a:hlinkClick r:id="rId2" action="ppaction://hlinksldjump">
                            <a:extLst>
                              <a:ext uri="{A12FA001-AC4F-418D-AE19-62706E023703}">
                                <ahyp:hlinkClr xmlns:ahyp="http://schemas.microsoft.com/office/drawing/2018/hyperlinkcolor" val="tx"/>
                              </a:ext>
                            </a:extLst>
                          </a:hlinkClick>
                        </a:rPr>
                        <a:t>Main Introduction</a:t>
                      </a:r>
                      <a:endParaRPr lang="en-US" b="1" u="none" dirty="0">
                        <a:solidFill>
                          <a:schemeClr val="bg1">
                            <a:lumMod val="75000"/>
                            <a:lumOff val="25000"/>
                          </a:schemeClr>
                        </a:solidFill>
                      </a:endParaRPr>
                    </a:p>
                  </a:txBody>
                  <a:tcPr/>
                </a:tc>
                <a:tc>
                  <a:txBody>
                    <a:bodyPr/>
                    <a:lstStyle/>
                    <a:p>
                      <a:pPr algn="r"/>
                      <a:r>
                        <a:rPr lang="en-US" dirty="0">
                          <a:solidFill>
                            <a:schemeClr val="bg1">
                              <a:lumMod val="75000"/>
                              <a:lumOff val="25000"/>
                            </a:schemeClr>
                          </a:solidFill>
                        </a:rPr>
                        <a:t>3</a:t>
                      </a:r>
                    </a:p>
                  </a:txBody>
                  <a:tcPr/>
                </a:tc>
                <a:extLst>
                  <a:ext uri="{0D108BD9-81ED-4DB2-BD59-A6C34878D82A}">
                    <a16:rowId xmlns:a16="http://schemas.microsoft.com/office/drawing/2014/main" val="959342786"/>
                  </a:ext>
                </a:extLst>
              </a:tr>
              <a:tr h="348734">
                <a:tc>
                  <a:txBody>
                    <a:bodyPr/>
                    <a:lstStyle/>
                    <a:p>
                      <a:r>
                        <a:rPr lang="en-US" b="1" u="none" dirty="0">
                          <a:solidFill>
                            <a:schemeClr val="bg1">
                              <a:lumMod val="75000"/>
                              <a:lumOff val="25000"/>
                            </a:schemeClr>
                          </a:solidFill>
                          <a:hlinkClick r:id="rId3" action="ppaction://hlinksldjump">
                            <a:extLst>
                              <a:ext uri="{A12FA001-AC4F-418D-AE19-62706E023703}">
                                <ahyp:hlinkClr xmlns:ahyp="http://schemas.microsoft.com/office/drawing/2018/hyperlinkcolor" val="tx"/>
                              </a:ext>
                            </a:extLst>
                          </a:hlinkClick>
                        </a:rPr>
                        <a:t>IP Addressing</a:t>
                      </a:r>
                      <a:endParaRPr lang="en-US" b="1" u="none" dirty="0">
                        <a:solidFill>
                          <a:schemeClr val="bg1">
                            <a:lumMod val="75000"/>
                            <a:lumOff val="25000"/>
                          </a:schemeClr>
                        </a:solidFill>
                      </a:endParaRPr>
                    </a:p>
                  </a:txBody>
                  <a:tcPr/>
                </a:tc>
                <a:tc>
                  <a:txBody>
                    <a:bodyPr/>
                    <a:lstStyle/>
                    <a:p>
                      <a:pPr algn="r"/>
                      <a:r>
                        <a:rPr lang="en-US" dirty="0">
                          <a:solidFill>
                            <a:schemeClr val="bg1">
                              <a:lumMod val="75000"/>
                              <a:lumOff val="25000"/>
                            </a:schemeClr>
                          </a:solidFill>
                        </a:rPr>
                        <a:t>4</a:t>
                      </a:r>
                    </a:p>
                  </a:txBody>
                  <a:tcPr/>
                </a:tc>
                <a:extLst>
                  <a:ext uri="{0D108BD9-81ED-4DB2-BD59-A6C34878D82A}">
                    <a16:rowId xmlns:a16="http://schemas.microsoft.com/office/drawing/2014/main" val="244414465"/>
                  </a:ext>
                </a:extLst>
              </a:tr>
              <a:tr h="348734">
                <a:tc>
                  <a:txBody>
                    <a:bodyPr/>
                    <a:lstStyle/>
                    <a:p>
                      <a:r>
                        <a:rPr lang="en-US" b="1" u="none" dirty="0">
                          <a:solidFill>
                            <a:schemeClr val="bg1">
                              <a:lumMod val="75000"/>
                              <a:lumOff val="25000"/>
                            </a:schemeClr>
                          </a:solidFill>
                          <a:hlinkClick r:id="rId4" action="ppaction://hlinksldjump">
                            <a:extLst>
                              <a:ext uri="{A12FA001-AC4F-418D-AE19-62706E023703}">
                                <ahyp:hlinkClr xmlns:ahyp="http://schemas.microsoft.com/office/drawing/2018/hyperlinkcolor" val="tx"/>
                              </a:ext>
                            </a:extLst>
                          </a:hlinkClick>
                        </a:rPr>
                        <a:t>Connectivity Test</a:t>
                      </a:r>
                      <a:endParaRPr lang="en-US" b="1" u="none" dirty="0">
                        <a:solidFill>
                          <a:schemeClr val="bg1">
                            <a:lumMod val="75000"/>
                            <a:lumOff val="25000"/>
                          </a:schemeClr>
                        </a:solidFill>
                      </a:endParaRPr>
                    </a:p>
                  </a:txBody>
                  <a:tcPr/>
                </a:tc>
                <a:tc>
                  <a:txBody>
                    <a:bodyPr/>
                    <a:lstStyle/>
                    <a:p>
                      <a:pPr algn="r"/>
                      <a:r>
                        <a:rPr lang="en-US" dirty="0">
                          <a:solidFill>
                            <a:schemeClr val="bg1">
                              <a:lumMod val="75000"/>
                              <a:lumOff val="25000"/>
                            </a:schemeClr>
                          </a:solidFill>
                        </a:rPr>
                        <a:t>8</a:t>
                      </a:r>
                    </a:p>
                  </a:txBody>
                  <a:tcPr/>
                </a:tc>
                <a:extLst>
                  <a:ext uri="{0D108BD9-81ED-4DB2-BD59-A6C34878D82A}">
                    <a16:rowId xmlns:a16="http://schemas.microsoft.com/office/drawing/2014/main" val="895805995"/>
                  </a:ext>
                </a:extLst>
              </a:tr>
              <a:tr h="348734">
                <a:tc>
                  <a:txBody>
                    <a:bodyPr/>
                    <a:lstStyle/>
                    <a:p>
                      <a:r>
                        <a:rPr lang="en-US" b="1" u="none" dirty="0">
                          <a:solidFill>
                            <a:schemeClr val="bg1">
                              <a:lumMod val="75000"/>
                              <a:lumOff val="25000"/>
                            </a:schemeClr>
                          </a:solidFill>
                          <a:hlinkClick r:id="rId5" action="ppaction://hlinksldjump">
                            <a:extLst>
                              <a:ext uri="{A12FA001-AC4F-418D-AE19-62706E023703}">
                                <ahyp:hlinkClr xmlns:ahyp="http://schemas.microsoft.com/office/drawing/2018/hyperlinkcolor" val="tx"/>
                              </a:ext>
                            </a:extLst>
                          </a:hlinkClick>
                        </a:rPr>
                        <a:t>IP Subnetting and Loopback Interface</a:t>
                      </a:r>
                      <a:endParaRPr lang="en-US" b="1" u="none" dirty="0">
                        <a:solidFill>
                          <a:schemeClr val="bg1">
                            <a:lumMod val="75000"/>
                            <a:lumOff val="25000"/>
                          </a:schemeClr>
                        </a:solidFill>
                      </a:endParaRPr>
                    </a:p>
                  </a:txBody>
                  <a:tcPr/>
                </a:tc>
                <a:tc>
                  <a:txBody>
                    <a:bodyPr/>
                    <a:lstStyle/>
                    <a:p>
                      <a:pPr algn="r"/>
                      <a:r>
                        <a:rPr lang="en-US" dirty="0">
                          <a:solidFill>
                            <a:schemeClr val="bg1">
                              <a:lumMod val="75000"/>
                              <a:lumOff val="25000"/>
                            </a:schemeClr>
                          </a:solidFill>
                        </a:rPr>
                        <a:t>14</a:t>
                      </a:r>
                    </a:p>
                  </a:txBody>
                  <a:tcPr/>
                </a:tc>
                <a:extLst>
                  <a:ext uri="{0D108BD9-81ED-4DB2-BD59-A6C34878D82A}">
                    <a16:rowId xmlns:a16="http://schemas.microsoft.com/office/drawing/2014/main" val="1733077370"/>
                  </a:ext>
                </a:extLst>
              </a:tr>
              <a:tr h="348734">
                <a:tc>
                  <a:txBody>
                    <a:bodyPr/>
                    <a:lstStyle/>
                    <a:p>
                      <a:r>
                        <a:rPr lang="en-US" b="1" u="none" dirty="0">
                          <a:solidFill>
                            <a:schemeClr val="bg1">
                              <a:lumMod val="75000"/>
                              <a:lumOff val="25000"/>
                            </a:schemeClr>
                          </a:solidFill>
                          <a:hlinkClick r:id="rId6" action="ppaction://hlinksldjump">
                            <a:extLst>
                              <a:ext uri="{A12FA001-AC4F-418D-AE19-62706E023703}">
                                <ahyp:hlinkClr xmlns:ahyp="http://schemas.microsoft.com/office/drawing/2018/hyperlinkcolor" val="tx"/>
                              </a:ext>
                            </a:extLst>
                          </a:hlinkClick>
                        </a:rPr>
                        <a:t>SOHO Wireless Networking Security</a:t>
                      </a:r>
                      <a:endParaRPr lang="en-US" b="1" u="none" dirty="0">
                        <a:solidFill>
                          <a:schemeClr val="bg1">
                            <a:lumMod val="75000"/>
                            <a:lumOff val="25000"/>
                          </a:schemeClr>
                        </a:solidFill>
                      </a:endParaRPr>
                    </a:p>
                  </a:txBody>
                  <a:tcPr/>
                </a:tc>
                <a:tc>
                  <a:txBody>
                    <a:bodyPr/>
                    <a:lstStyle/>
                    <a:p>
                      <a:pPr algn="r"/>
                      <a:r>
                        <a:rPr lang="en-US" dirty="0">
                          <a:solidFill>
                            <a:schemeClr val="bg1">
                              <a:lumMod val="75000"/>
                              <a:lumOff val="25000"/>
                            </a:schemeClr>
                          </a:solidFill>
                        </a:rPr>
                        <a:t>20</a:t>
                      </a:r>
                    </a:p>
                  </a:txBody>
                  <a:tcPr/>
                </a:tc>
                <a:extLst>
                  <a:ext uri="{0D108BD9-81ED-4DB2-BD59-A6C34878D82A}">
                    <a16:rowId xmlns:a16="http://schemas.microsoft.com/office/drawing/2014/main" val="3099187399"/>
                  </a:ext>
                </a:extLst>
              </a:tr>
              <a:tr h="348734">
                <a:tc>
                  <a:txBody>
                    <a:bodyPr/>
                    <a:lstStyle/>
                    <a:p>
                      <a:r>
                        <a:rPr lang="en-US" b="1" u="none" dirty="0">
                          <a:solidFill>
                            <a:schemeClr val="bg1">
                              <a:lumMod val="75000"/>
                              <a:lumOff val="25000"/>
                            </a:schemeClr>
                          </a:solidFill>
                          <a:hlinkClick r:id="rId7" action="ppaction://hlinksldjump">
                            <a:extLst>
                              <a:ext uri="{A12FA001-AC4F-418D-AE19-62706E023703}">
                                <ahyp:hlinkClr xmlns:ahyp="http://schemas.microsoft.com/office/drawing/2018/hyperlinkcolor" val="tx"/>
                              </a:ext>
                            </a:extLst>
                          </a:hlinkClick>
                        </a:rPr>
                        <a:t>Microsoft Visio Network Diagram</a:t>
                      </a:r>
                      <a:endParaRPr lang="en-US" b="1" u="none" dirty="0">
                        <a:solidFill>
                          <a:schemeClr val="bg1">
                            <a:lumMod val="75000"/>
                            <a:lumOff val="25000"/>
                          </a:schemeClr>
                        </a:solidFill>
                      </a:endParaRPr>
                    </a:p>
                  </a:txBody>
                  <a:tcPr/>
                </a:tc>
                <a:tc>
                  <a:txBody>
                    <a:bodyPr/>
                    <a:lstStyle/>
                    <a:p>
                      <a:pPr algn="r"/>
                      <a:r>
                        <a:rPr lang="en-US" dirty="0">
                          <a:solidFill>
                            <a:schemeClr val="bg1">
                              <a:lumMod val="75000"/>
                              <a:lumOff val="25000"/>
                            </a:schemeClr>
                          </a:solidFill>
                        </a:rPr>
                        <a:t>24</a:t>
                      </a:r>
                    </a:p>
                  </a:txBody>
                  <a:tcPr/>
                </a:tc>
                <a:extLst>
                  <a:ext uri="{0D108BD9-81ED-4DB2-BD59-A6C34878D82A}">
                    <a16:rowId xmlns:a16="http://schemas.microsoft.com/office/drawing/2014/main" val="541307247"/>
                  </a:ext>
                </a:extLst>
              </a:tr>
              <a:tr h="348734">
                <a:tc>
                  <a:txBody>
                    <a:bodyPr/>
                    <a:lstStyle/>
                    <a:p>
                      <a:r>
                        <a:rPr lang="en-US" b="1" u="none" dirty="0">
                          <a:solidFill>
                            <a:schemeClr val="bg1">
                              <a:lumMod val="75000"/>
                              <a:lumOff val="25000"/>
                            </a:schemeClr>
                          </a:solidFill>
                          <a:hlinkClick r:id="rId8" action="ppaction://hlinksldjump">
                            <a:extLst>
                              <a:ext uri="{A12FA001-AC4F-418D-AE19-62706E023703}">
                                <ahyp:hlinkClr xmlns:ahyp="http://schemas.microsoft.com/office/drawing/2018/hyperlinkcolor" val="tx"/>
                              </a:ext>
                            </a:extLst>
                          </a:hlinkClick>
                        </a:rPr>
                        <a:t>Project Challenges</a:t>
                      </a:r>
                      <a:endParaRPr lang="en-US" b="1" u="none" dirty="0">
                        <a:solidFill>
                          <a:schemeClr val="bg1">
                            <a:lumMod val="75000"/>
                            <a:lumOff val="25000"/>
                          </a:schemeClr>
                        </a:solidFill>
                      </a:endParaRPr>
                    </a:p>
                  </a:txBody>
                  <a:tcPr/>
                </a:tc>
                <a:tc>
                  <a:txBody>
                    <a:bodyPr/>
                    <a:lstStyle/>
                    <a:p>
                      <a:pPr algn="r"/>
                      <a:r>
                        <a:rPr lang="en-US" dirty="0">
                          <a:solidFill>
                            <a:schemeClr val="bg1">
                              <a:lumMod val="75000"/>
                              <a:lumOff val="25000"/>
                            </a:schemeClr>
                          </a:solidFill>
                        </a:rPr>
                        <a:t>27</a:t>
                      </a:r>
                    </a:p>
                  </a:txBody>
                  <a:tcPr/>
                </a:tc>
                <a:extLst>
                  <a:ext uri="{0D108BD9-81ED-4DB2-BD59-A6C34878D82A}">
                    <a16:rowId xmlns:a16="http://schemas.microsoft.com/office/drawing/2014/main" val="2362605794"/>
                  </a:ext>
                </a:extLst>
              </a:tr>
              <a:tr h="348734">
                <a:tc>
                  <a:txBody>
                    <a:bodyPr/>
                    <a:lstStyle/>
                    <a:p>
                      <a:r>
                        <a:rPr lang="en-US" b="1" u="none" dirty="0">
                          <a:solidFill>
                            <a:schemeClr val="bg1">
                              <a:lumMod val="75000"/>
                              <a:lumOff val="25000"/>
                            </a:schemeClr>
                          </a:solidFill>
                          <a:hlinkClick r:id="rId9" action="ppaction://hlinksldjump">
                            <a:extLst>
                              <a:ext uri="{A12FA001-AC4F-418D-AE19-62706E023703}">
                                <ahyp:hlinkClr xmlns:ahyp="http://schemas.microsoft.com/office/drawing/2018/hyperlinkcolor" val="tx"/>
                              </a:ext>
                            </a:extLst>
                          </a:hlinkClick>
                        </a:rPr>
                        <a:t>Career Skills</a:t>
                      </a:r>
                      <a:endParaRPr lang="en-US" b="1" u="none" dirty="0">
                        <a:solidFill>
                          <a:schemeClr val="bg1">
                            <a:lumMod val="75000"/>
                            <a:lumOff val="25000"/>
                          </a:schemeClr>
                        </a:solidFill>
                      </a:endParaRPr>
                    </a:p>
                  </a:txBody>
                  <a:tcPr/>
                </a:tc>
                <a:tc>
                  <a:txBody>
                    <a:bodyPr/>
                    <a:lstStyle/>
                    <a:p>
                      <a:pPr algn="r"/>
                      <a:r>
                        <a:rPr lang="en-US" dirty="0">
                          <a:solidFill>
                            <a:schemeClr val="bg1">
                              <a:lumMod val="75000"/>
                              <a:lumOff val="25000"/>
                            </a:schemeClr>
                          </a:solidFill>
                        </a:rPr>
                        <a:t>28</a:t>
                      </a:r>
                    </a:p>
                  </a:txBody>
                  <a:tcPr/>
                </a:tc>
                <a:extLst>
                  <a:ext uri="{0D108BD9-81ED-4DB2-BD59-A6C34878D82A}">
                    <a16:rowId xmlns:a16="http://schemas.microsoft.com/office/drawing/2014/main" val="4093823195"/>
                  </a:ext>
                </a:extLst>
              </a:tr>
              <a:tr h="348734">
                <a:tc>
                  <a:txBody>
                    <a:bodyPr/>
                    <a:lstStyle/>
                    <a:p>
                      <a:r>
                        <a:rPr lang="en-US" b="1" u="none" dirty="0">
                          <a:solidFill>
                            <a:schemeClr val="bg1">
                              <a:lumMod val="75000"/>
                              <a:lumOff val="25000"/>
                            </a:schemeClr>
                          </a:solidFill>
                          <a:hlinkClick r:id="rId10" action="ppaction://hlinksldjump">
                            <a:extLst>
                              <a:ext uri="{A12FA001-AC4F-418D-AE19-62706E023703}">
                                <ahyp:hlinkClr xmlns:ahyp="http://schemas.microsoft.com/office/drawing/2018/hyperlinkcolor" val="tx"/>
                              </a:ext>
                            </a:extLst>
                          </a:hlinkClick>
                        </a:rPr>
                        <a:t>Conclusion</a:t>
                      </a:r>
                      <a:endParaRPr lang="en-US" b="1" u="none" dirty="0">
                        <a:solidFill>
                          <a:schemeClr val="bg1">
                            <a:lumMod val="75000"/>
                            <a:lumOff val="25000"/>
                          </a:schemeClr>
                        </a:solidFill>
                      </a:endParaRPr>
                    </a:p>
                  </a:txBody>
                  <a:tcPr/>
                </a:tc>
                <a:tc>
                  <a:txBody>
                    <a:bodyPr/>
                    <a:lstStyle/>
                    <a:p>
                      <a:pPr algn="r"/>
                      <a:r>
                        <a:rPr lang="en-US" dirty="0">
                          <a:solidFill>
                            <a:schemeClr val="bg1">
                              <a:lumMod val="75000"/>
                              <a:lumOff val="25000"/>
                            </a:schemeClr>
                          </a:solidFill>
                        </a:rPr>
                        <a:t>29</a:t>
                      </a:r>
                    </a:p>
                  </a:txBody>
                  <a:tcPr/>
                </a:tc>
                <a:extLst>
                  <a:ext uri="{0D108BD9-81ED-4DB2-BD59-A6C34878D82A}">
                    <a16:rowId xmlns:a16="http://schemas.microsoft.com/office/drawing/2014/main" val="1197678378"/>
                  </a:ext>
                </a:extLst>
              </a:tr>
              <a:tr h="350480">
                <a:tc>
                  <a:txBody>
                    <a:bodyPr/>
                    <a:lstStyle/>
                    <a:p>
                      <a:r>
                        <a:rPr lang="en-US" b="1" u="none" dirty="0">
                          <a:solidFill>
                            <a:schemeClr val="bg1">
                              <a:lumMod val="75000"/>
                              <a:lumOff val="25000"/>
                            </a:schemeClr>
                          </a:solidFill>
                          <a:hlinkClick r:id="rId11" action="ppaction://hlinksldjump">
                            <a:extLst>
                              <a:ext uri="{A12FA001-AC4F-418D-AE19-62706E023703}">
                                <ahyp:hlinkClr xmlns:ahyp="http://schemas.microsoft.com/office/drawing/2018/hyperlinkcolor" val="tx"/>
                              </a:ext>
                            </a:extLst>
                          </a:hlinkClick>
                        </a:rPr>
                        <a:t>References</a:t>
                      </a:r>
                      <a:endParaRPr lang="en-US" b="1" u="none" dirty="0">
                        <a:solidFill>
                          <a:schemeClr val="bg1">
                            <a:lumMod val="75000"/>
                            <a:lumOff val="25000"/>
                          </a:schemeClr>
                        </a:solidFill>
                      </a:endParaRPr>
                    </a:p>
                  </a:txBody>
                  <a:tcPr/>
                </a:tc>
                <a:tc>
                  <a:txBody>
                    <a:bodyPr/>
                    <a:lstStyle/>
                    <a:p>
                      <a:pPr algn="r"/>
                      <a:r>
                        <a:rPr lang="en-US" dirty="0">
                          <a:solidFill>
                            <a:schemeClr val="bg1">
                              <a:lumMod val="75000"/>
                              <a:lumOff val="25000"/>
                            </a:schemeClr>
                          </a:solidFill>
                        </a:rPr>
                        <a:t>30</a:t>
                      </a:r>
                    </a:p>
                  </a:txBody>
                  <a:tcPr/>
                </a:tc>
                <a:extLst>
                  <a:ext uri="{0D108BD9-81ED-4DB2-BD59-A6C34878D82A}">
                    <a16:rowId xmlns:a16="http://schemas.microsoft.com/office/drawing/2014/main" val="2826587152"/>
                  </a:ext>
                </a:extLst>
              </a:tr>
            </a:tbl>
          </a:graphicData>
        </a:graphic>
      </p:graphicFrame>
      <p:sp>
        <p:nvSpPr>
          <p:cNvPr id="5" name="Title 1">
            <a:extLst>
              <a:ext uri="{FF2B5EF4-FFF2-40B4-BE49-F238E27FC236}">
                <a16:creationId xmlns:a16="http://schemas.microsoft.com/office/drawing/2014/main" id="{0689372C-CA85-9D49-8B7C-F1B015BD5FDA}"/>
              </a:ext>
            </a:extLst>
          </p:cNvPr>
          <p:cNvSpPr txBox="1">
            <a:spLocks/>
          </p:cNvSpPr>
          <p:nvPr/>
        </p:nvSpPr>
        <p:spPr>
          <a:xfrm>
            <a:off x="913793" y="1274426"/>
            <a:ext cx="10353762" cy="305624"/>
          </a:xfrm>
          <a:prstGeom prst="rect">
            <a:avLst/>
          </a:prstGeom>
          <a:effectLst>
            <a:outerShdw blurRad="25400" dir="17880000">
              <a:srgbClr val="000000">
                <a:alpha val="46000"/>
              </a:srgbClr>
            </a:outerShdw>
          </a:effectLst>
        </p:spPr>
        <p:txBody>
          <a:bodyPr vert="horz" lIns="91440" tIns="45720" rIns="91440" bIns="45720" rtlCol="0" anchor="ctr">
            <a:normAutofit fontScale="40000" lnSpcReduction="20000"/>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Please Click Section Title for Quick Navigation.</a:t>
            </a:r>
          </a:p>
        </p:txBody>
      </p:sp>
    </p:spTree>
    <p:extLst>
      <p:ext uri="{BB962C8B-B14F-4D97-AF65-F5344CB8AC3E}">
        <p14:creationId xmlns:p14="http://schemas.microsoft.com/office/powerpoint/2010/main" val="38619960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a:xfrm>
            <a:off x="793348" y="1769538"/>
            <a:ext cx="10594723" cy="1828801"/>
          </a:xfrm>
        </p:spPr>
        <p:txBody>
          <a:bodyPr>
            <a:normAutofit/>
          </a:bodyPr>
          <a:lstStyle/>
          <a:p>
            <a:r>
              <a:rPr lang="en-US" dirty="0"/>
              <a:t>SOHO Wireless Network Security</a:t>
            </a:r>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p:txBody>
          <a:bodyPr/>
          <a:lstStyle/>
          <a:p>
            <a:r>
              <a:rPr lang="en-US" dirty="0"/>
              <a:t>Week 5 – Project Part 4</a:t>
            </a:r>
          </a:p>
        </p:txBody>
      </p:sp>
      <p:sp>
        <p:nvSpPr>
          <p:cNvPr id="5" name="TextBox 4">
            <a:extLst>
              <a:ext uri="{FF2B5EF4-FFF2-40B4-BE49-F238E27FC236}">
                <a16:creationId xmlns:a16="http://schemas.microsoft.com/office/drawing/2014/main" id="{6DDBE06E-DD95-678E-E355-D22C178DDA9C}"/>
              </a:ext>
            </a:extLst>
          </p:cNvPr>
          <p:cNvSpPr txBox="1"/>
          <p:nvPr/>
        </p:nvSpPr>
        <p:spPr>
          <a:xfrm>
            <a:off x="8805672" y="6236208"/>
            <a:ext cx="2743200" cy="369332"/>
          </a:xfrm>
          <a:prstGeom prst="rect">
            <a:avLst/>
          </a:prstGeom>
          <a:noFill/>
        </p:spPr>
        <p:txBody>
          <a:bodyPr wrap="square" rtlCol="0">
            <a:spAutoFit/>
          </a:bodyPr>
          <a:lstStyle/>
          <a:p>
            <a:r>
              <a:rPr lang="en-US" dirty="0">
                <a:solidFill>
                  <a:schemeClr val="bg2">
                    <a:lumMod val="50000"/>
                    <a:lumOff val="50000"/>
                  </a:schemeClr>
                </a:solidFill>
                <a:hlinkClick r:id="rId2" action="ppaction://hlinksldjump">
                  <a:extLst>
                    <a:ext uri="{A12FA001-AC4F-418D-AE19-62706E023703}">
                      <ahyp:hlinkClr xmlns:ahyp="http://schemas.microsoft.com/office/drawing/2018/hyperlinkcolor" val="tx"/>
                    </a:ext>
                  </a:extLst>
                </a:hlinkClick>
              </a:rPr>
              <a:t>Back to Table of Contents</a:t>
            </a:r>
            <a:endParaRPr lang="en-US" dirty="0">
              <a:solidFill>
                <a:schemeClr val="bg2">
                  <a:lumMod val="50000"/>
                  <a:lumOff val="50000"/>
                </a:schemeClr>
              </a:solidFill>
            </a:endParaRPr>
          </a:p>
        </p:txBody>
      </p:sp>
    </p:spTree>
    <p:extLst>
      <p:ext uri="{BB962C8B-B14F-4D97-AF65-F5344CB8AC3E}">
        <p14:creationId xmlns:p14="http://schemas.microsoft.com/office/powerpoint/2010/main" val="26181990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830FD-9E85-2A90-C302-CDCEBBAB175F}"/>
              </a:ext>
            </a:extLst>
          </p:cNvPr>
          <p:cNvSpPr>
            <a:spLocks noGrp="1"/>
          </p:cNvSpPr>
          <p:nvPr>
            <p:ph type="title"/>
          </p:nvPr>
        </p:nvSpPr>
        <p:spPr/>
        <p:txBody>
          <a:bodyPr/>
          <a:lstStyle/>
          <a:p>
            <a:r>
              <a:rPr lang="en-US" dirty="0"/>
              <a:t>Project Introduction</a:t>
            </a:r>
          </a:p>
        </p:txBody>
      </p:sp>
      <p:sp>
        <p:nvSpPr>
          <p:cNvPr id="3" name="Content Placeholder 2">
            <a:extLst>
              <a:ext uri="{FF2B5EF4-FFF2-40B4-BE49-F238E27FC236}">
                <a16:creationId xmlns:a16="http://schemas.microsoft.com/office/drawing/2014/main" id="{6442417C-5E52-AB6D-8D1B-70839F3CA66E}"/>
              </a:ext>
            </a:extLst>
          </p:cNvPr>
          <p:cNvSpPr>
            <a:spLocks noGrp="1"/>
          </p:cNvSpPr>
          <p:nvPr>
            <p:ph idx="1"/>
          </p:nvPr>
        </p:nvSpPr>
        <p:spPr>
          <a:xfrm>
            <a:off x="913795" y="1695126"/>
            <a:ext cx="10353762" cy="4058751"/>
          </a:xfrm>
        </p:spPr>
        <p:txBody>
          <a:bodyPr/>
          <a:lstStyle/>
          <a:p>
            <a:r>
              <a:rPr lang="en-US" dirty="0"/>
              <a:t>This section is about wireless network security. The questions are mainly in reference to TP Link wireless routers and the functions available with it’s software.</a:t>
            </a:r>
          </a:p>
        </p:txBody>
      </p:sp>
    </p:spTree>
    <p:extLst>
      <p:ext uri="{BB962C8B-B14F-4D97-AF65-F5344CB8AC3E}">
        <p14:creationId xmlns:p14="http://schemas.microsoft.com/office/powerpoint/2010/main" val="31118397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9264" y="990600"/>
            <a:ext cx="10323576" cy="4679731"/>
          </a:xfrm>
        </p:spPr>
        <p:txBody>
          <a:bodyPr>
            <a:normAutofit/>
          </a:bodyPr>
          <a:lstStyle/>
          <a:p>
            <a:pPr marL="0" indent="0">
              <a:spcBef>
                <a:spcPts val="0"/>
              </a:spcBef>
              <a:buNone/>
            </a:pPr>
            <a:r>
              <a:rPr lang="en-US" sz="1400" dirty="0">
                <a:solidFill>
                  <a:schemeClr val="tx1">
                    <a:lumMod val="75000"/>
                  </a:schemeClr>
                </a:solidFill>
              </a:rPr>
              <a:t>1. </a:t>
            </a:r>
            <a:r>
              <a:rPr lang="en-US" sz="1400" dirty="0">
                <a:solidFill>
                  <a:schemeClr val="tx1">
                    <a:lumMod val="75000"/>
                  </a:schemeClr>
                </a:solidFill>
                <a:effectLst/>
                <a:ea typeface="Calibri" panose="020F0502020204030204" pitchFamily="34" charset="0"/>
                <a:cs typeface="Calibri" panose="020F0502020204030204" pitchFamily="34" charset="0"/>
              </a:rPr>
              <a:t>What are the factory default username and password of a TP-Link router? Why is it important to change the default username and password of a SOHO router? </a:t>
            </a:r>
          </a:p>
          <a:p>
            <a:pPr marL="0" indent="0">
              <a:spcBef>
                <a:spcPts val="0"/>
              </a:spcBef>
              <a:buNone/>
            </a:pPr>
            <a:r>
              <a:rPr lang="en-US" sz="1400" b="1" dirty="0">
                <a:solidFill>
                  <a:schemeClr val="tx1">
                    <a:lumMod val="75000"/>
                  </a:schemeClr>
                </a:solidFill>
                <a:ea typeface="Calibri" panose="020F0502020204030204" pitchFamily="34" charset="0"/>
                <a:cs typeface="Times New Roman" panose="02020603050405020304" pitchFamily="18" charset="0"/>
              </a:rPr>
              <a:t>Answer:</a:t>
            </a:r>
            <a:r>
              <a:rPr lang="en-US" sz="1400" dirty="0">
                <a:solidFill>
                  <a:schemeClr val="tx1">
                    <a:lumMod val="75000"/>
                  </a:schemeClr>
                </a:solidFill>
                <a:ea typeface="Calibri" panose="020F0502020204030204" pitchFamily="34" charset="0"/>
                <a:cs typeface="Times New Roman" panose="02020603050405020304" pitchFamily="18" charset="0"/>
              </a:rPr>
              <a:t> The default username and password for TP-Link routers are admin for both. This is the case for many SOHO routers, either admin for username and password, or admin for username and password for the password. These defaults are easily found online and should always be changed.</a:t>
            </a:r>
          </a:p>
          <a:p>
            <a:pPr marL="0" indent="0">
              <a:spcBef>
                <a:spcPts val="0"/>
              </a:spcBef>
              <a:buNone/>
            </a:pPr>
            <a:endParaRPr lang="en-US" sz="1400" dirty="0">
              <a:solidFill>
                <a:schemeClr val="tx1">
                  <a:lumMod val="75000"/>
                </a:schemeClr>
              </a:solidFill>
              <a:effectLst/>
              <a:ea typeface="Calibri" panose="020F0502020204030204" pitchFamily="34" charset="0"/>
              <a:cs typeface="Times New Roman" panose="02020603050405020304" pitchFamily="18" charset="0"/>
            </a:endParaRPr>
          </a:p>
          <a:p>
            <a:pPr marL="0" indent="0">
              <a:spcBef>
                <a:spcPts val="0"/>
              </a:spcBef>
              <a:buNone/>
            </a:pPr>
            <a:r>
              <a:rPr lang="en-US" sz="1400" dirty="0">
                <a:solidFill>
                  <a:schemeClr val="tx1">
                    <a:lumMod val="75000"/>
                  </a:schemeClr>
                </a:solidFill>
                <a:effectLst/>
                <a:ea typeface="Calibri" panose="020F0502020204030204" pitchFamily="34" charset="0"/>
                <a:cs typeface="Times New Roman" panose="02020603050405020304" pitchFamily="18" charset="0"/>
              </a:rPr>
              <a:t>2. To protect a SOHO wireless network with a small number of devices, which address management method provides more control, configuring the device IP addresses manually (static IP) or using a DHCP server (dynamic IP)? Why?</a:t>
            </a:r>
          </a:p>
          <a:p>
            <a:pPr marL="0" indent="0">
              <a:spcBef>
                <a:spcPts val="0"/>
              </a:spcBef>
              <a:buNone/>
            </a:pPr>
            <a:r>
              <a:rPr lang="en-US" sz="1400" b="1" dirty="0">
                <a:solidFill>
                  <a:schemeClr val="tx1">
                    <a:lumMod val="75000"/>
                  </a:schemeClr>
                </a:solidFill>
                <a:effectLst/>
                <a:ea typeface="Calibri" panose="020F0502020204030204" pitchFamily="34" charset="0"/>
                <a:cs typeface="Times New Roman" panose="02020603050405020304" pitchFamily="18" charset="0"/>
              </a:rPr>
              <a:t>Answer:</a:t>
            </a:r>
            <a:r>
              <a:rPr lang="en-US" sz="1400" dirty="0">
                <a:solidFill>
                  <a:schemeClr val="tx1">
                    <a:lumMod val="75000"/>
                  </a:schemeClr>
                </a:solidFill>
                <a:effectLst/>
                <a:ea typeface="Calibri" panose="020F0502020204030204" pitchFamily="34" charset="0"/>
                <a:cs typeface="Times New Roman" panose="02020603050405020304" pitchFamily="18" charset="0"/>
              </a:rPr>
              <a:t> Configuring your small network to use static IP can provide more control over what IP address is assigned to what device. Static IP by MAC address can allow only known and configured devices to gain access to parts of, or the entire network.</a:t>
            </a:r>
          </a:p>
          <a:p>
            <a:pPr marL="0" indent="0">
              <a:spcBef>
                <a:spcPts val="0"/>
              </a:spcBef>
              <a:buNone/>
            </a:pPr>
            <a:endParaRPr lang="en-US" sz="1400" dirty="0">
              <a:solidFill>
                <a:schemeClr val="tx1">
                  <a:lumMod val="75000"/>
                </a:schemeClr>
              </a:solidFill>
              <a:effectLst/>
              <a:ea typeface="Calibri" panose="020F0502020204030204" pitchFamily="34" charset="0"/>
              <a:cs typeface="Times New Roman" panose="02020603050405020304" pitchFamily="18" charset="0"/>
            </a:endParaRPr>
          </a:p>
          <a:p>
            <a:pPr marL="0" indent="0">
              <a:spcBef>
                <a:spcPts val="0"/>
              </a:spcBef>
              <a:buNone/>
            </a:pPr>
            <a:r>
              <a:rPr lang="en-US" sz="1400" dirty="0">
                <a:solidFill>
                  <a:schemeClr val="tx1">
                    <a:lumMod val="75000"/>
                  </a:schemeClr>
                </a:solidFill>
                <a:ea typeface="Calibri" panose="020F0502020204030204" pitchFamily="34" charset="0"/>
                <a:cs typeface="Times New Roman" panose="02020603050405020304" pitchFamily="18" charset="0"/>
              </a:rPr>
              <a:t>3. What does MAC filtering do? If needed, when would you use deny filtering rules and when would you use allow filtering rules? What happens to devices that want to connect, if the “Allow the stations specified by any enabled entries in the list to access” function is enabled but there are no entries in the list?</a:t>
            </a:r>
          </a:p>
          <a:p>
            <a:pPr>
              <a:buNone/>
            </a:pPr>
            <a:endParaRPr lang="en-US" sz="1400" dirty="0">
              <a:solidFill>
                <a:schemeClr val="tx1">
                  <a:lumMod val="75000"/>
                </a:schemeClr>
              </a:solidFill>
            </a:endParaRPr>
          </a:p>
          <a:p>
            <a:pPr>
              <a:buNone/>
            </a:pPr>
            <a:endParaRPr lang="en-US" sz="1400" dirty="0">
              <a:solidFill>
                <a:schemeClr val="tx1">
                  <a:lumMod val="75000"/>
                </a:schemeClr>
              </a:solidFill>
            </a:endParaRPr>
          </a:p>
          <a:p>
            <a:pPr>
              <a:buNone/>
            </a:pPr>
            <a:endParaRPr lang="en-US" sz="1400" dirty="0">
              <a:solidFill>
                <a:schemeClr val="tx1">
                  <a:lumMod val="75000"/>
                </a:schemeClr>
              </a:solidFill>
            </a:endParaRPr>
          </a:p>
          <a:p>
            <a:pPr>
              <a:buNone/>
            </a:pPr>
            <a:endParaRPr lang="en-US" sz="1400" dirty="0">
              <a:solidFill>
                <a:schemeClr val="tx1">
                  <a:lumMod val="75000"/>
                </a:schemeClr>
              </a:solidFill>
            </a:endParaRPr>
          </a:p>
          <a:p>
            <a:pPr>
              <a:buNone/>
            </a:pPr>
            <a:endParaRPr lang="en-US" sz="1400" dirty="0">
              <a:solidFill>
                <a:schemeClr val="tx1">
                  <a:lumMod val="75000"/>
                </a:schemeClr>
              </a:solidFill>
            </a:endParaRP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171700" y="381000"/>
            <a:ext cx="75057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a:t>SOHO Wireless Network Security</a:t>
            </a:r>
          </a:p>
        </p:txBody>
      </p:sp>
      <p:sp>
        <p:nvSpPr>
          <p:cNvPr id="2" name="TextBox 1">
            <a:extLst>
              <a:ext uri="{FF2B5EF4-FFF2-40B4-BE49-F238E27FC236}">
                <a16:creationId xmlns:a16="http://schemas.microsoft.com/office/drawing/2014/main" id="{8F44B260-5F1F-B5AC-2BB6-D3BEAAD2037C}"/>
              </a:ext>
            </a:extLst>
          </p:cNvPr>
          <p:cNvSpPr txBox="1"/>
          <p:nvPr/>
        </p:nvSpPr>
        <p:spPr>
          <a:xfrm>
            <a:off x="969264" y="4716224"/>
            <a:ext cx="10253472" cy="954107"/>
          </a:xfrm>
          <a:prstGeom prst="rect">
            <a:avLst/>
          </a:prstGeom>
          <a:noFill/>
        </p:spPr>
        <p:txBody>
          <a:bodyPr wrap="square" rtlCol="0">
            <a:spAutoFit/>
          </a:bodyPr>
          <a:lstStyle/>
          <a:p>
            <a:r>
              <a:rPr lang="en-US" sz="1400" b="1" dirty="0">
                <a:solidFill>
                  <a:schemeClr val="tx1">
                    <a:lumMod val="75000"/>
                  </a:schemeClr>
                </a:solidFill>
                <a:ea typeface="Calibri" panose="020F0502020204030204" pitchFamily="34" charset="0"/>
                <a:cs typeface="Times New Roman" panose="02020603050405020304" pitchFamily="18" charset="0"/>
              </a:rPr>
              <a:t>Answer:</a:t>
            </a:r>
            <a:r>
              <a:rPr lang="en-US" sz="1400" dirty="0">
                <a:solidFill>
                  <a:schemeClr val="tx1">
                    <a:lumMod val="75000"/>
                  </a:schemeClr>
                </a:solidFill>
                <a:ea typeface="Calibri" panose="020F0502020204030204" pitchFamily="34" charset="0"/>
                <a:cs typeface="Times New Roman" panose="02020603050405020304" pitchFamily="18" charset="0"/>
              </a:rPr>
              <a:t> MAC filtering either allows or denies access to the network based on configuration  (WIFI). The deny rules could be applied if you have noticed a rogue device on your network, whereas the allow rules could allow only certain devices to access sensitive data (WIFI). If the allow rules are applied, but no devices are in the list, no devices will be able to access the network (WIFI).</a:t>
            </a:r>
          </a:p>
          <a:p>
            <a:endParaRPr lang="en-US" sz="1400" dirty="0">
              <a:solidFill>
                <a:schemeClr val="tx1">
                  <a:lumMod val="75000"/>
                </a:schemeClr>
              </a:solidFill>
            </a:endParaRPr>
          </a:p>
        </p:txBody>
      </p:sp>
    </p:spTree>
    <p:extLst>
      <p:ext uri="{BB962C8B-B14F-4D97-AF65-F5344CB8AC3E}">
        <p14:creationId xmlns:p14="http://schemas.microsoft.com/office/powerpoint/2010/main" val="22651512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1248" y="990600"/>
            <a:ext cx="10561320" cy="5562600"/>
          </a:xfrm>
        </p:spPr>
        <p:txBody>
          <a:bodyPr>
            <a:normAutofit/>
          </a:bodyPr>
          <a:lstStyle/>
          <a:p>
            <a:pPr marL="0" indent="0">
              <a:spcBef>
                <a:spcPts val="0"/>
              </a:spcBef>
              <a:buNone/>
            </a:pPr>
            <a:r>
              <a:rPr lang="en-US" sz="1400" dirty="0">
                <a:solidFill>
                  <a:schemeClr val="tx1">
                    <a:lumMod val="75000"/>
                  </a:schemeClr>
                </a:solidFill>
              </a:rPr>
              <a:t>1. </a:t>
            </a:r>
            <a:r>
              <a:rPr lang="en-US" sz="1400" dirty="0">
                <a:solidFill>
                  <a:schemeClr val="tx1">
                    <a:lumMod val="75000"/>
                  </a:schemeClr>
                </a:solidFill>
                <a:effectLst/>
                <a:ea typeface="Calibri" panose="020F0502020204030204" pitchFamily="34" charset="0"/>
                <a:cs typeface="Calibri" panose="020F0502020204030204" pitchFamily="34" charset="0"/>
              </a:rPr>
              <a:t>What wireless security settings are displayed on the Wireless Security page? Which one is recommended by the vendor? Why? </a:t>
            </a:r>
          </a:p>
          <a:p>
            <a:pPr marL="0" indent="0">
              <a:spcBef>
                <a:spcPts val="0"/>
              </a:spcBef>
              <a:buNone/>
            </a:pPr>
            <a:r>
              <a:rPr lang="en-US" sz="1400" b="1" dirty="0">
                <a:solidFill>
                  <a:schemeClr val="tx1">
                    <a:lumMod val="75000"/>
                  </a:schemeClr>
                </a:solidFill>
                <a:ea typeface="Calibri" panose="020F0502020204030204" pitchFamily="34" charset="0"/>
                <a:cs typeface="Times New Roman" panose="02020603050405020304" pitchFamily="18" charset="0"/>
              </a:rPr>
              <a:t>Answer:</a:t>
            </a:r>
            <a:r>
              <a:rPr lang="en-US" sz="1400" dirty="0">
                <a:solidFill>
                  <a:schemeClr val="tx1">
                    <a:lumMod val="75000"/>
                  </a:schemeClr>
                </a:solidFill>
                <a:ea typeface="Calibri" panose="020F0502020204030204" pitchFamily="34" charset="0"/>
                <a:cs typeface="Times New Roman" panose="02020603050405020304" pitchFamily="18" charset="0"/>
              </a:rPr>
              <a:t> WPA2-PSK AES encryption is the vendor recommended wireless security option to use (WIFI). WPA2-PSK AES stands for Wi-Fi Protected Access Version 2 - Pre-Shared Key with Advanced Encryption Standard and is the latest in Wi-Fi security </a:t>
            </a:r>
            <a:r>
              <a:rPr lang="en-US" sz="1400" dirty="0">
                <a:solidFill>
                  <a:schemeClr val="tx1">
                    <a:lumMod val="75000"/>
                  </a:schemeClr>
                </a:solidFill>
              </a:rPr>
              <a:t>(Sahu, 2022)</a:t>
            </a:r>
            <a:r>
              <a:rPr lang="en-US" sz="1400" dirty="0">
                <a:solidFill>
                  <a:schemeClr val="tx1">
                    <a:lumMod val="75000"/>
                  </a:schemeClr>
                </a:solidFill>
                <a:ea typeface="Calibri" panose="020F0502020204030204" pitchFamily="34" charset="0"/>
                <a:cs typeface="Times New Roman" panose="02020603050405020304" pitchFamily="18" charset="0"/>
              </a:rPr>
              <a:t>. WPA2 is the second version of the </a:t>
            </a:r>
            <a:r>
              <a:rPr lang="en-US" sz="1400" dirty="0" err="1">
                <a:solidFill>
                  <a:schemeClr val="tx1">
                    <a:lumMod val="75000"/>
                  </a:schemeClr>
                </a:solidFill>
                <a:ea typeface="Calibri" panose="020F0502020204030204" pitchFamily="34" charset="0"/>
                <a:cs typeface="Times New Roman" panose="02020603050405020304" pitchFamily="18" charset="0"/>
              </a:rPr>
              <a:t>wifi</a:t>
            </a:r>
            <a:r>
              <a:rPr lang="en-US" sz="1400" dirty="0">
                <a:solidFill>
                  <a:schemeClr val="tx1">
                    <a:lumMod val="75000"/>
                  </a:schemeClr>
                </a:solidFill>
                <a:ea typeface="Calibri" panose="020F0502020204030204" pitchFamily="34" charset="0"/>
                <a:cs typeface="Times New Roman" panose="02020603050405020304" pitchFamily="18" charset="0"/>
              </a:rPr>
              <a:t> protected access protocol and addresses vulnerabilities known in previous versions </a:t>
            </a:r>
            <a:r>
              <a:rPr lang="en-US" sz="1400" dirty="0">
                <a:solidFill>
                  <a:schemeClr val="tx1">
                    <a:lumMod val="75000"/>
                  </a:schemeClr>
                </a:solidFill>
              </a:rPr>
              <a:t>(Sahu, 2022)</a:t>
            </a:r>
            <a:r>
              <a:rPr lang="en-US" sz="1400" dirty="0">
                <a:solidFill>
                  <a:schemeClr val="tx1">
                    <a:lumMod val="75000"/>
                  </a:schemeClr>
                </a:solidFill>
                <a:ea typeface="Calibri" panose="020F0502020204030204" pitchFamily="34" charset="0"/>
                <a:cs typeface="Times New Roman" panose="02020603050405020304" pitchFamily="18" charset="0"/>
              </a:rPr>
              <a:t>. And when used in combination with a Pre-Shared Key using the Advanced Encryption Standard you create a hard to penetrate setup.</a:t>
            </a:r>
          </a:p>
          <a:p>
            <a:pPr marL="0" indent="0">
              <a:spcBef>
                <a:spcPts val="0"/>
              </a:spcBef>
              <a:buNone/>
            </a:pPr>
            <a:endParaRPr lang="en-US" sz="1400" dirty="0">
              <a:solidFill>
                <a:schemeClr val="tx1">
                  <a:lumMod val="75000"/>
                </a:schemeClr>
              </a:solidFill>
              <a:effectLst/>
              <a:ea typeface="Calibri" panose="020F0502020204030204" pitchFamily="34" charset="0"/>
              <a:cs typeface="Times New Roman" panose="02020603050405020304" pitchFamily="18" charset="0"/>
            </a:endParaRPr>
          </a:p>
          <a:p>
            <a:pPr marL="0" indent="0">
              <a:spcBef>
                <a:spcPts val="0"/>
              </a:spcBef>
              <a:buNone/>
            </a:pPr>
            <a:r>
              <a:rPr lang="en-US" sz="1400" dirty="0">
                <a:solidFill>
                  <a:schemeClr val="tx1">
                    <a:lumMod val="75000"/>
                  </a:schemeClr>
                </a:solidFill>
                <a:effectLst/>
                <a:ea typeface="Calibri" panose="020F0502020204030204" pitchFamily="34" charset="0"/>
                <a:cs typeface="Times New Roman" panose="02020603050405020304" pitchFamily="18" charset="0"/>
              </a:rPr>
              <a:t>2. Among the configurations you explored in this module, which one is a true security function? Why?</a:t>
            </a:r>
          </a:p>
          <a:p>
            <a:pPr marL="0" indent="0">
              <a:spcBef>
                <a:spcPts val="0"/>
              </a:spcBef>
              <a:buNone/>
            </a:pPr>
            <a:r>
              <a:rPr lang="en-US" sz="1400" b="1" dirty="0">
                <a:solidFill>
                  <a:schemeClr val="tx1">
                    <a:lumMod val="75000"/>
                  </a:schemeClr>
                </a:solidFill>
                <a:effectLst/>
                <a:ea typeface="Calibri" panose="020F0502020204030204" pitchFamily="34" charset="0"/>
                <a:cs typeface="Times New Roman" panose="02020603050405020304" pitchFamily="18" charset="0"/>
              </a:rPr>
              <a:t>Answer: </a:t>
            </a:r>
            <a:r>
              <a:rPr lang="en-US" sz="1400" dirty="0">
                <a:solidFill>
                  <a:schemeClr val="tx1">
                    <a:lumMod val="75000"/>
                  </a:schemeClr>
                </a:solidFill>
                <a:effectLst/>
                <a:ea typeface="Calibri" panose="020F0502020204030204" pitchFamily="34" charset="0"/>
                <a:cs typeface="Times New Roman" panose="02020603050405020304" pitchFamily="18" charset="0"/>
              </a:rPr>
              <a:t>If</a:t>
            </a:r>
            <a:r>
              <a:rPr lang="en-US" sz="1400" b="1" dirty="0">
                <a:solidFill>
                  <a:schemeClr val="tx1">
                    <a:lumMod val="75000"/>
                  </a:schemeClr>
                </a:solidFill>
                <a:effectLst/>
                <a:ea typeface="Calibri" panose="020F0502020204030204" pitchFamily="34" charset="0"/>
                <a:cs typeface="Times New Roman" panose="02020603050405020304" pitchFamily="18" charset="0"/>
              </a:rPr>
              <a:t> </a:t>
            </a:r>
            <a:r>
              <a:rPr lang="en-US" sz="1400" dirty="0">
                <a:solidFill>
                  <a:schemeClr val="tx1">
                    <a:lumMod val="75000"/>
                  </a:schemeClr>
                </a:solidFill>
                <a:effectLst/>
                <a:ea typeface="Calibri" panose="020F0502020204030204" pitchFamily="34" charset="0"/>
                <a:cs typeface="Times New Roman" panose="02020603050405020304" pitchFamily="18" charset="0"/>
              </a:rPr>
              <a:t>I think of a true security function, WPA2-PSK comes to mind. </a:t>
            </a:r>
            <a:r>
              <a:rPr lang="en-US" sz="1400" dirty="0">
                <a:solidFill>
                  <a:schemeClr val="tx1">
                    <a:lumMod val="75000"/>
                  </a:schemeClr>
                </a:solidFill>
                <a:ea typeface="Calibri" panose="020F0502020204030204" pitchFamily="34" charset="0"/>
                <a:cs typeface="Times New Roman" panose="02020603050405020304" pitchFamily="18" charset="0"/>
              </a:rPr>
              <a:t>It only allows access to those who have the password and can be used in combination with other encryption methods like AES and TKIP.</a:t>
            </a:r>
            <a:endParaRPr lang="en-US" sz="1400" dirty="0">
              <a:solidFill>
                <a:schemeClr val="tx1">
                  <a:lumMod val="75000"/>
                </a:schemeClr>
              </a:solidFill>
              <a:effectLst/>
              <a:ea typeface="Calibri" panose="020F0502020204030204" pitchFamily="34" charset="0"/>
              <a:cs typeface="Times New Roman" panose="02020603050405020304" pitchFamily="18" charset="0"/>
            </a:endParaRPr>
          </a:p>
          <a:p>
            <a:pPr marL="0" indent="0">
              <a:spcBef>
                <a:spcPts val="0"/>
              </a:spcBef>
              <a:buNone/>
            </a:pPr>
            <a:endParaRPr lang="en-US" sz="1400" dirty="0">
              <a:solidFill>
                <a:schemeClr val="tx1">
                  <a:lumMod val="75000"/>
                </a:schemeClr>
              </a:solidFill>
              <a:effectLst/>
              <a:ea typeface="Calibri" panose="020F0502020204030204" pitchFamily="34" charset="0"/>
              <a:cs typeface="Times New Roman" panose="02020603050405020304" pitchFamily="18" charset="0"/>
            </a:endParaRPr>
          </a:p>
          <a:p>
            <a:pPr marL="0" indent="0">
              <a:spcBef>
                <a:spcPts val="0"/>
              </a:spcBef>
              <a:buNone/>
            </a:pPr>
            <a:r>
              <a:rPr lang="en-US" sz="1400" dirty="0">
                <a:solidFill>
                  <a:schemeClr val="tx1">
                    <a:lumMod val="75000"/>
                  </a:schemeClr>
                </a:solidFill>
                <a:ea typeface="Calibri" panose="020F0502020204030204" pitchFamily="34" charset="0"/>
                <a:cs typeface="Times New Roman" panose="02020603050405020304" pitchFamily="18" charset="0"/>
              </a:rPr>
              <a:t>3. What would you do to protect your wireless network at home? Why?</a:t>
            </a:r>
          </a:p>
          <a:p>
            <a:pPr>
              <a:buNone/>
            </a:pPr>
            <a:endParaRPr lang="en-US" sz="1400" dirty="0">
              <a:solidFill>
                <a:schemeClr val="tx1">
                  <a:lumMod val="75000"/>
                </a:schemeClr>
              </a:solidFill>
            </a:endParaRPr>
          </a:p>
          <a:p>
            <a:pPr>
              <a:buNone/>
            </a:pPr>
            <a:endParaRPr lang="en-US" sz="1400" dirty="0">
              <a:solidFill>
                <a:schemeClr val="tx1">
                  <a:lumMod val="75000"/>
                </a:schemeClr>
              </a:solidFill>
            </a:endParaRPr>
          </a:p>
          <a:p>
            <a:pPr>
              <a:buNone/>
            </a:pPr>
            <a:endParaRPr lang="en-US" sz="1400" dirty="0">
              <a:solidFill>
                <a:schemeClr val="tx1">
                  <a:lumMod val="75000"/>
                </a:schemeClr>
              </a:solidFill>
            </a:endParaRPr>
          </a:p>
          <a:p>
            <a:pPr>
              <a:buNone/>
            </a:pPr>
            <a:endParaRPr lang="en-US" sz="1400" dirty="0">
              <a:solidFill>
                <a:schemeClr val="tx1">
                  <a:lumMod val="75000"/>
                </a:schemeClr>
              </a:solidFill>
            </a:endParaRPr>
          </a:p>
          <a:p>
            <a:pPr>
              <a:buNone/>
            </a:pPr>
            <a:endParaRPr lang="en-US" sz="1400" dirty="0">
              <a:solidFill>
                <a:schemeClr val="tx1">
                  <a:lumMod val="75000"/>
                </a:schemeClr>
              </a:solidFill>
            </a:endParaRP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171700" y="304800"/>
            <a:ext cx="74295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a:t>SOHO Wireless Network Security</a:t>
            </a:r>
          </a:p>
        </p:txBody>
      </p:sp>
      <p:sp>
        <p:nvSpPr>
          <p:cNvPr id="2" name="TextBox 1">
            <a:extLst>
              <a:ext uri="{FF2B5EF4-FFF2-40B4-BE49-F238E27FC236}">
                <a16:creationId xmlns:a16="http://schemas.microsoft.com/office/drawing/2014/main" id="{E21A4C32-2838-85D0-B125-40010265CBB4}"/>
              </a:ext>
            </a:extLst>
          </p:cNvPr>
          <p:cNvSpPr txBox="1"/>
          <p:nvPr/>
        </p:nvSpPr>
        <p:spPr>
          <a:xfrm>
            <a:off x="841248" y="4114801"/>
            <a:ext cx="10561320" cy="738664"/>
          </a:xfrm>
          <a:prstGeom prst="rect">
            <a:avLst/>
          </a:prstGeom>
          <a:noFill/>
        </p:spPr>
        <p:txBody>
          <a:bodyPr wrap="square" rtlCol="0">
            <a:spAutoFit/>
          </a:bodyPr>
          <a:lstStyle/>
          <a:p>
            <a:r>
              <a:rPr lang="en-US" sz="1400" b="1" dirty="0">
                <a:solidFill>
                  <a:schemeClr val="tx1">
                    <a:lumMod val="75000"/>
                  </a:schemeClr>
                </a:solidFill>
                <a:ea typeface="Calibri" panose="020F0502020204030204" pitchFamily="34" charset="0"/>
                <a:cs typeface="Times New Roman" panose="02020603050405020304" pitchFamily="18" charset="0"/>
              </a:rPr>
              <a:t>Answer:</a:t>
            </a:r>
            <a:r>
              <a:rPr lang="en-US" sz="1400" dirty="0">
                <a:solidFill>
                  <a:schemeClr val="tx1">
                    <a:lumMod val="75000"/>
                  </a:schemeClr>
                </a:solidFill>
                <a:ea typeface="Calibri" panose="020F0502020204030204" pitchFamily="34" charset="0"/>
                <a:cs typeface="Times New Roman" panose="02020603050405020304" pitchFamily="18" charset="0"/>
              </a:rPr>
              <a:t> Honestly, I still use the default router password as it’s just a jumble of letters and numbers. I monitor my network for rogue actors and remove any that I might think need removed.</a:t>
            </a:r>
            <a:endParaRPr lang="en-US" sz="1400" b="1" dirty="0">
              <a:solidFill>
                <a:schemeClr val="tx1">
                  <a:lumMod val="75000"/>
                </a:schemeClr>
              </a:solidFill>
              <a:ea typeface="Calibri" panose="020F0502020204030204" pitchFamily="34" charset="0"/>
              <a:cs typeface="Times New Roman" panose="02020603050405020304" pitchFamily="18" charset="0"/>
            </a:endParaRPr>
          </a:p>
          <a:p>
            <a:endParaRPr lang="en-US" sz="1400" dirty="0">
              <a:solidFill>
                <a:schemeClr val="tx1">
                  <a:lumMod val="75000"/>
                </a:schemeClr>
              </a:solidFill>
            </a:endParaRPr>
          </a:p>
        </p:txBody>
      </p:sp>
    </p:spTree>
    <p:extLst>
      <p:ext uri="{BB962C8B-B14F-4D97-AF65-F5344CB8AC3E}">
        <p14:creationId xmlns:p14="http://schemas.microsoft.com/office/powerpoint/2010/main" val="18955343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a:xfrm>
            <a:off x="793348" y="1769538"/>
            <a:ext cx="10594723" cy="1828801"/>
          </a:xfrm>
        </p:spPr>
        <p:txBody>
          <a:bodyPr>
            <a:normAutofit/>
          </a:bodyPr>
          <a:lstStyle/>
          <a:p>
            <a:r>
              <a:rPr lang="en-US" dirty="0"/>
              <a:t>Microsoft Visio Network Diagram</a:t>
            </a:r>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p:txBody>
          <a:bodyPr/>
          <a:lstStyle/>
          <a:p>
            <a:r>
              <a:rPr lang="en-US" dirty="0"/>
              <a:t>Week 6 – Project Part 5</a:t>
            </a:r>
          </a:p>
        </p:txBody>
      </p:sp>
      <p:sp>
        <p:nvSpPr>
          <p:cNvPr id="5" name="TextBox 4">
            <a:extLst>
              <a:ext uri="{FF2B5EF4-FFF2-40B4-BE49-F238E27FC236}">
                <a16:creationId xmlns:a16="http://schemas.microsoft.com/office/drawing/2014/main" id="{605B35A6-B5E5-B213-01BD-A23BDADCC217}"/>
              </a:ext>
            </a:extLst>
          </p:cNvPr>
          <p:cNvSpPr txBox="1"/>
          <p:nvPr/>
        </p:nvSpPr>
        <p:spPr>
          <a:xfrm>
            <a:off x="8805672" y="6236208"/>
            <a:ext cx="2743200" cy="369332"/>
          </a:xfrm>
          <a:prstGeom prst="rect">
            <a:avLst/>
          </a:prstGeom>
          <a:noFill/>
        </p:spPr>
        <p:txBody>
          <a:bodyPr wrap="square" rtlCol="0">
            <a:spAutoFit/>
          </a:bodyPr>
          <a:lstStyle/>
          <a:p>
            <a:r>
              <a:rPr lang="en-US" dirty="0">
                <a:solidFill>
                  <a:schemeClr val="bg2">
                    <a:lumMod val="50000"/>
                    <a:lumOff val="50000"/>
                  </a:schemeClr>
                </a:solidFill>
                <a:hlinkClick r:id="rId2" action="ppaction://hlinksldjump">
                  <a:extLst>
                    <a:ext uri="{A12FA001-AC4F-418D-AE19-62706E023703}">
                      <ahyp:hlinkClr xmlns:ahyp="http://schemas.microsoft.com/office/drawing/2018/hyperlinkcolor" val="tx"/>
                    </a:ext>
                  </a:extLst>
                </a:hlinkClick>
              </a:rPr>
              <a:t>Back to Table of Contents</a:t>
            </a:r>
            <a:endParaRPr lang="en-US" dirty="0">
              <a:solidFill>
                <a:schemeClr val="bg2">
                  <a:lumMod val="50000"/>
                  <a:lumOff val="50000"/>
                </a:schemeClr>
              </a:solidFill>
            </a:endParaRPr>
          </a:p>
        </p:txBody>
      </p:sp>
    </p:spTree>
    <p:extLst>
      <p:ext uri="{BB962C8B-B14F-4D97-AF65-F5344CB8AC3E}">
        <p14:creationId xmlns:p14="http://schemas.microsoft.com/office/powerpoint/2010/main" val="3562982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830FD-9E85-2A90-C302-CDCEBBAB175F}"/>
              </a:ext>
            </a:extLst>
          </p:cNvPr>
          <p:cNvSpPr>
            <a:spLocks noGrp="1"/>
          </p:cNvSpPr>
          <p:nvPr>
            <p:ph type="title"/>
          </p:nvPr>
        </p:nvSpPr>
        <p:spPr/>
        <p:txBody>
          <a:bodyPr/>
          <a:lstStyle/>
          <a:p>
            <a:r>
              <a:rPr lang="en-US" dirty="0"/>
              <a:t>Project Introduction</a:t>
            </a:r>
          </a:p>
        </p:txBody>
      </p:sp>
      <p:sp>
        <p:nvSpPr>
          <p:cNvPr id="3" name="Content Placeholder 2">
            <a:extLst>
              <a:ext uri="{FF2B5EF4-FFF2-40B4-BE49-F238E27FC236}">
                <a16:creationId xmlns:a16="http://schemas.microsoft.com/office/drawing/2014/main" id="{6442417C-5E52-AB6D-8D1B-70839F3CA66E}"/>
              </a:ext>
            </a:extLst>
          </p:cNvPr>
          <p:cNvSpPr>
            <a:spLocks noGrp="1"/>
          </p:cNvSpPr>
          <p:nvPr>
            <p:ph idx="1"/>
          </p:nvPr>
        </p:nvSpPr>
        <p:spPr>
          <a:xfrm>
            <a:off x="913795" y="1695126"/>
            <a:ext cx="10353762" cy="4058751"/>
          </a:xfrm>
        </p:spPr>
        <p:txBody>
          <a:bodyPr/>
          <a:lstStyle/>
          <a:p>
            <a:r>
              <a:rPr lang="en-US" dirty="0"/>
              <a:t>This section shows a network diagram displaying the virtual LAN.</a:t>
            </a:r>
          </a:p>
          <a:p>
            <a:r>
              <a:rPr lang="en-US" dirty="0"/>
              <a:t>Computer 1, Computer 2, and the SOHO router are all virtual devices, all related information is contained in the graphic.</a:t>
            </a:r>
          </a:p>
        </p:txBody>
      </p:sp>
    </p:spTree>
    <p:extLst>
      <p:ext uri="{BB962C8B-B14F-4D97-AF65-F5344CB8AC3E}">
        <p14:creationId xmlns:p14="http://schemas.microsoft.com/office/powerpoint/2010/main" val="38269724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364508" y="685800"/>
            <a:ext cx="7693892" cy="25146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This diagram should illustrate the interconnection of the </a:t>
            </a:r>
            <a:r>
              <a:rPr lang="en-US" sz="1600" i="1" dirty="0"/>
              <a:t>Computer 1</a:t>
            </a:r>
            <a:r>
              <a:rPr lang="en-US" sz="1600" dirty="0"/>
              <a:t> VM, the </a:t>
            </a:r>
            <a:r>
              <a:rPr lang="en-US" sz="1600" i="1" dirty="0"/>
              <a:t>Computer 2</a:t>
            </a:r>
            <a:r>
              <a:rPr lang="en-US" sz="1600" dirty="0"/>
              <a:t> VM, and the </a:t>
            </a:r>
            <a:r>
              <a:rPr lang="en-US" sz="1600" i="1" dirty="0"/>
              <a:t>SOHO Router</a:t>
            </a:r>
            <a:r>
              <a:rPr lang="en-US" sz="1600" dirty="0"/>
              <a:t> VM along with proper addressing and labeling.</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364508" y="762000"/>
            <a:ext cx="7462984" cy="76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a:t>Microsoft Visio Network Diagram</a:t>
            </a:r>
          </a:p>
          <a:p>
            <a:pPr algn="l"/>
            <a:endParaRPr lang="en-US" sz="2800" dirty="0"/>
          </a:p>
        </p:txBody>
      </p:sp>
      <p:pic>
        <p:nvPicPr>
          <p:cNvPr id="4" name="Picture 3">
            <a:extLst>
              <a:ext uri="{FF2B5EF4-FFF2-40B4-BE49-F238E27FC236}">
                <a16:creationId xmlns:a16="http://schemas.microsoft.com/office/drawing/2014/main" id="{777F1110-F155-4268-8FE3-6CB82AD52975}"/>
              </a:ext>
            </a:extLst>
          </p:cNvPr>
          <p:cNvPicPr>
            <a:picLocks noChangeAspect="1"/>
          </p:cNvPicPr>
          <p:nvPr/>
        </p:nvPicPr>
        <p:blipFill>
          <a:blip r:embed="rId2"/>
          <a:stretch>
            <a:fillRect/>
          </a:stretch>
        </p:blipFill>
        <p:spPr>
          <a:xfrm>
            <a:off x="3502601" y="1760004"/>
            <a:ext cx="5186799" cy="4665751"/>
          </a:xfrm>
          <a:prstGeom prst="rect">
            <a:avLst/>
          </a:prstGeom>
        </p:spPr>
      </p:pic>
    </p:spTree>
    <p:extLst>
      <p:ext uri="{BB962C8B-B14F-4D97-AF65-F5344CB8AC3E}">
        <p14:creationId xmlns:p14="http://schemas.microsoft.com/office/powerpoint/2010/main" val="36446371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p:txBody>
          <a:bodyPr>
            <a:normAutofit/>
          </a:bodyPr>
          <a:lstStyle/>
          <a:p>
            <a:r>
              <a:rPr lang="en-US" dirty="0"/>
              <a:t>Project Challenges</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idx="1"/>
          </p:nvPr>
        </p:nvSpPr>
        <p:spPr>
          <a:xfrm>
            <a:off x="1141413" y="2024743"/>
            <a:ext cx="9905998" cy="3766457"/>
          </a:xfrm>
        </p:spPr>
        <p:txBody>
          <a:bodyPr>
            <a:normAutofit/>
          </a:bodyPr>
          <a:lstStyle/>
          <a:p>
            <a:pPr lvl="0"/>
            <a:r>
              <a:rPr lang="en-US" dirty="0"/>
              <a:t>I think the most challenging part of this course has been trying to retain all of the information presented.</a:t>
            </a:r>
          </a:p>
          <a:p>
            <a:pPr lvl="0"/>
            <a:r>
              <a:rPr lang="en-US" dirty="0"/>
              <a:t>I enjoy the hands-on projects to learn by experience and allow the opportunity to fail and try again.</a:t>
            </a:r>
          </a:p>
        </p:txBody>
      </p:sp>
      <p:sp>
        <p:nvSpPr>
          <p:cNvPr id="4" name="TextBox 3">
            <a:extLst>
              <a:ext uri="{FF2B5EF4-FFF2-40B4-BE49-F238E27FC236}">
                <a16:creationId xmlns:a16="http://schemas.microsoft.com/office/drawing/2014/main" id="{8821B88E-FC9C-9E59-E4FE-DB9603E545AF}"/>
              </a:ext>
            </a:extLst>
          </p:cNvPr>
          <p:cNvSpPr txBox="1"/>
          <p:nvPr/>
        </p:nvSpPr>
        <p:spPr>
          <a:xfrm>
            <a:off x="8805672" y="6236208"/>
            <a:ext cx="2743200" cy="369332"/>
          </a:xfrm>
          <a:prstGeom prst="rect">
            <a:avLst/>
          </a:prstGeom>
          <a:noFill/>
        </p:spPr>
        <p:txBody>
          <a:bodyPr wrap="square" rtlCol="0">
            <a:spAutoFit/>
          </a:bodyPr>
          <a:lstStyle/>
          <a:p>
            <a:r>
              <a:rPr lang="en-US" dirty="0">
                <a:solidFill>
                  <a:schemeClr val="bg2">
                    <a:lumMod val="50000"/>
                    <a:lumOff val="50000"/>
                  </a:schemeClr>
                </a:solidFill>
                <a:hlinkClick r:id="rId2" action="ppaction://hlinksldjump">
                  <a:extLst>
                    <a:ext uri="{A12FA001-AC4F-418D-AE19-62706E023703}">
                      <ahyp:hlinkClr xmlns:ahyp="http://schemas.microsoft.com/office/drawing/2018/hyperlinkcolor" val="tx"/>
                    </a:ext>
                  </a:extLst>
                </a:hlinkClick>
              </a:rPr>
              <a:t>Back to Table of Contents</a:t>
            </a:r>
            <a:endParaRPr lang="en-US" dirty="0">
              <a:solidFill>
                <a:schemeClr val="bg2">
                  <a:lumMod val="50000"/>
                  <a:lumOff val="50000"/>
                </a:schemeClr>
              </a:solidFill>
            </a:endParaRPr>
          </a:p>
        </p:txBody>
      </p:sp>
    </p:spTree>
    <p:extLst>
      <p:ext uri="{BB962C8B-B14F-4D97-AF65-F5344CB8AC3E}">
        <p14:creationId xmlns:p14="http://schemas.microsoft.com/office/powerpoint/2010/main" val="7159520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p:txBody>
          <a:bodyPr>
            <a:normAutofit/>
          </a:bodyPr>
          <a:lstStyle/>
          <a:p>
            <a:r>
              <a:rPr lang="en-US" dirty="0"/>
              <a:t>Career Skills</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idx="1"/>
          </p:nvPr>
        </p:nvSpPr>
        <p:spPr>
          <a:xfrm>
            <a:off x="1141413" y="2024743"/>
            <a:ext cx="9905998" cy="3766457"/>
          </a:xfrm>
        </p:spPr>
        <p:txBody>
          <a:bodyPr>
            <a:normAutofit/>
          </a:bodyPr>
          <a:lstStyle/>
          <a:p>
            <a:pPr lvl="0"/>
            <a:r>
              <a:rPr lang="en-US" dirty="0"/>
              <a:t>I believe everyone in any tech field should understand the basics of networking and how to set up a secure environment. I think understanding subnetting and how to break the network down into smaller chunks will increase the opportunities in all tech jobs.</a:t>
            </a:r>
          </a:p>
        </p:txBody>
      </p:sp>
      <p:sp>
        <p:nvSpPr>
          <p:cNvPr id="4" name="TextBox 3">
            <a:extLst>
              <a:ext uri="{FF2B5EF4-FFF2-40B4-BE49-F238E27FC236}">
                <a16:creationId xmlns:a16="http://schemas.microsoft.com/office/drawing/2014/main" id="{877144A7-7244-324C-20DE-EE479D1A8A65}"/>
              </a:ext>
            </a:extLst>
          </p:cNvPr>
          <p:cNvSpPr txBox="1"/>
          <p:nvPr/>
        </p:nvSpPr>
        <p:spPr>
          <a:xfrm>
            <a:off x="8805672" y="6236208"/>
            <a:ext cx="2743200" cy="369332"/>
          </a:xfrm>
          <a:prstGeom prst="rect">
            <a:avLst/>
          </a:prstGeom>
          <a:noFill/>
        </p:spPr>
        <p:txBody>
          <a:bodyPr wrap="square" rtlCol="0">
            <a:spAutoFit/>
          </a:bodyPr>
          <a:lstStyle/>
          <a:p>
            <a:r>
              <a:rPr lang="en-US" dirty="0">
                <a:solidFill>
                  <a:schemeClr val="bg2">
                    <a:lumMod val="50000"/>
                    <a:lumOff val="50000"/>
                  </a:schemeClr>
                </a:solidFill>
                <a:hlinkClick r:id="rId2" action="ppaction://hlinksldjump">
                  <a:extLst>
                    <a:ext uri="{A12FA001-AC4F-418D-AE19-62706E023703}">
                      <ahyp:hlinkClr xmlns:ahyp="http://schemas.microsoft.com/office/drawing/2018/hyperlinkcolor" val="tx"/>
                    </a:ext>
                  </a:extLst>
                </a:hlinkClick>
              </a:rPr>
              <a:t>Back to Table of Contents</a:t>
            </a:r>
            <a:endParaRPr lang="en-US" dirty="0">
              <a:solidFill>
                <a:schemeClr val="bg2">
                  <a:lumMod val="50000"/>
                  <a:lumOff val="50000"/>
                </a:schemeClr>
              </a:solidFill>
            </a:endParaRPr>
          </a:p>
        </p:txBody>
      </p:sp>
    </p:spTree>
    <p:extLst>
      <p:ext uri="{BB962C8B-B14F-4D97-AF65-F5344CB8AC3E}">
        <p14:creationId xmlns:p14="http://schemas.microsoft.com/office/powerpoint/2010/main" val="8428820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p:txBody>
          <a:bodyPr>
            <a:normAutofit/>
          </a:bodyPr>
          <a:lstStyle/>
          <a:p>
            <a:r>
              <a:rPr lang="en-US" dirty="0"/>
              <a:t>Conclusions</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idx="1"/>
          </p:nvPr>
        </p:nvSpPr>
        <p:spPr>
          <a:xfrm>
            <a:off x="1141413" y="2024743"/>
            <a:ext cx="9905998" cy="3766457"/>
          </a:xfrm>
        </p:spPr>
        <p:txBody>
          <a:bodyPr>
            <a:normAutofit/>
          </a:bodyPr>
          <a:lstStyle/>
          <a:p>
            <a:pPr lvl="0"/>
            <a:r>
              <a:rPr lang="en-US" dirty="0"/>
              <a:t>I never knew there was so many different pieces that all needed to work together seamlessly in order to connect to another device on a different network.</a:t>
            </a:r>
          </a:p>
          <a:p>
            <a:pPr lvl="0"/>
            <a:r>
              <a:rPr lang="en-US" dirty="0"/>
              <a:t>Understanding the OSI model, converting from decimal octets to binary, IPv4 and Subnetting seem to be the most important parts of this course.</a:t>
            </a:r>
          </a:p>
          <a:p>
            <a:pPr lvl="0"/>
            <a:endParaRPr lang="en-US" dirty="0"/>
          </a:p>
          <a:p>
            <a:pPr lvl="0"/>
            <a:endParaRPr lang="en-US" dirty="0"/>
          </a:p>
          <a:p>
            <a:pPr lvl="0"/>
            <a:endParaRPr lang="en-US" dirty="0"/>
          </a:p>
          <a:p>
            <a:pPr lvl="0" algn="r">
              <a:buFont typeface="Wingdings" panose="05000000000000000000" pitchFamily="2" charset="2"/>
              <a:buChar char="Ø"/>
            </a:pPr>
            <a:r>
              <a:rPr lang="en-US" dirty="0"/>
              <a:t> Nick Allen</a:t>
            </a:r>
          </a:p>
        </p:txBody>
      </p:sp>
      <p:sp>
        <p:nvSpPr>
          <p:cNvPr id="4" name="TextBox 3">
            <a:extLst>
              <a:ext uri="{FF2B5EF4-FFF2-40B4-BE49-F238E27FC236}">
                <a16:creationId xmlns:a16="http://schemas.microsoft.com/office/drawing/2014/main" id="{AAAD1B64-78BB-87E0-4C2F-EA004A60477B}"/>
              </a:ext>
            </a:extLst>
          </p:cNvPr>
          <p:cNvSpPr txBox="1"/>
          <p:nvPr/>
        </p:nvSpPr>
        <p:spPr>
          <a:xfrm>
            <a:off x="8805672" y="6236208"/>
            <a:ext cx="2743200" cy="369332"/>
          </a:xfrm>
          <a:prstGeom prst="rect">
            <a:avLst/>
          </a:prstGeom>
          <a:noFill/>
        </p:spPr>
        <p:txBody>
          <a:bodyPr wrap="square" rtlCol="0">
            <a:spAutoFit/>
          </a:bodyPr>
          <a:lstStyle/>
          <a:p>
            <a:r>
              <a:rPr lang="en-US" dirty="0">
                <a:solidFill>
                  <a:schemeClr val="bg2">
                    <a:lumMod val="50000"/>
                    <a:lumOff val="50000"/>
                  </a:schemeClr>
                </a:solidFill>
                <a:hlinkClick r:id="rId2" action="ppaction://hlinksldjump">
                  <a:extLst>
                    <a:ext uri="{A12FA001-AC4F-418D-AE19-62706E023703}">
                      <ahyp:hlinkClr xmlns:ahyp="http://schemas.microsoft.com/office/drawing/2018/hyperlinkcolor" val="tx"/>
                    </a:ext>
                  </a:extLst>
                </a:hlinkClick>
              </a:rPr>
              <a:t>Back to Table of Contents</a:t>
            </a:r>
            <a:endParaRPr lang="en-US" dirty="0">
              <a:solidFill>
                <a:schemeClr val="bg2">
                  <a:lumMod val="50000"/>
                  <a:lumOff val="50000"/>
                </a:schemeClr>
              </a:solidFill>
            </a:endParaRPr>
          </a:p>
        </p:txBody>
      </p:sp>
    </p:spTree>
    <p:extLst>
      <p:ext uri="{BB962C8B-B14F-4D97-AF65-F5344CB8AC3E}">
        <p14:creationId xmlns:p14="http://schemas.microsoft.com/office/powerpoint/2010/main" val="565118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24599-F20F-E9B0-318A-2BF856B47D84}"/>
              </a:ext>
            </a:extLst>
          </p:cNvPr>
          <p:cNvSpPr>
            <a:spLocks noGrp="1"/>
          </p:cNvSpPr>
          <p:nvPr>
            <p:ph type="title"/>
          </p:nvPr>
        </p:nvSpPr>
        <p:spPr/>
        <p:txBody>
          <a:bodyPr/>
          <a:lstStyle/>
          <a:p>
            <a:r>
              <a:rPr lang="en-US" dirty="0"/>
              <a:t>Main Introduction</a:t>
            </a:r>
          </a:p>
        </p:txBody>
      </p:sp>
      <p:sp>
        <p:nvSpPr>
          <p:cNvPr id="3" name="Content Placeholder 2">
            <a:extLst>
              <a:ext uri="{FF2B5EF4-FFF2-40B4-BE49-F238E27FC236}">
                <a16:creationId xmlns:a16="http://schemas.microsoft.com/office/drawing/2014/main" id="{9BA49B37-7D65-6891-A010-15C5825C010F}"/>
              </a:ext>
            </a:extLst>
          </p:cNvPr>
          <p:cNvSpPr>
            <a:spLocks noGrp="1"/>
          </p:cNvSpPr>
          <p:nvPr>
            <p:ph idx="1"/>
          </p:nvPr>
        </p:nvSpPr>
        <p:spPr>
          <a:xfrm>
            <a:off x="913795" y="1700182"/>
            <a:ext cx="10353762" cy="4668351"/>
          </a:xfrm>
        </p:spPr>
        <p:txBody>
          <a:bodyPr>
            <a:normAutofit/>
          </a:bodyPr>
          <a:lstStyle/>
          <a:p>
            <a:r>
              <a:rPr lang="en-US" dirty="0"/>
              <a:t>In this course we learned about networking and focused in on IPv4 addresses. In this presentation I show some key points of IPv4 and subnetting in a virtual environment.</a:t>
            </a:r>
          </a:p>
          <a:p>
            <a:r>
              <a:rPr lang="en-US" dirty="0"/>
              <a:t>In the first section, we setup a connection and discuss the default gateway.</a:t>
            </a:r>
          </a:p>
          <a:p>
            <a:r>
              <a:rPr lang="en-US" dirty="0"/>
              <a:t>The second section shows both virtual computers connecting to the virtual SOHO router.</a:t>
            </a:r>
          </a:p>
          <a:p>
            <a:r>
              <a:rPr lang="en-US" dirty="0"/>
              <a:t>The next section shows how we created a subnet to contain different virtual “departments” and only allow access to what is needed.</a:t>
            </a:r>
          </a:p>
          <a:p>
            <a:r>
              <a:rPr lang="en-US" dirty="0"/>
              <a:t>Section four talks about network security in wireless networks and available options in TP Link wireless routers.</a:t>
            </a:r>
          </a:p>
          <a:p>
            <a:r>
              <a:rPr lang="en-US" dirty="0"/>
              <a:t>The next section is simply a graphic, created with Microsoft Visio, showing a network diagram with related information.</a:t>
            </a:r>
          </a:p>
          <a:p>
            <a:endParaRPr lang="en-US" dirty="0"/>
          </a:p>
          <a:p>
            <a:endParaRPr lang="en-US" dirty="0"/>
          </a:p>
        </p:txBody>
      </p:sp>
      <p:sp>
        <p:nvSpPr>
          <p:cNvPr id="5" name="TextBox 4">
            <a:extLst>
              <a:ext uri="{FF2B5EF4-FFF2-40B4-BE49-F238E27FC236}">
                <a16:creationId xmlns:a16="http://schemas.microsoft.com/office/drawing/2014/main" id="{7C826795-5BAA-635D-7BDB-A1504EA67D4E}"/>
              </a:ext>
            </a:extLst>
          </p:cNvPr>
          <p:cNvSpPr txBox="1"/>
          <p:nvPr/>
        </p:nvSpPr>
        <p:spPr>
          <a:xfrm>
            <a:off x="8805672" y="6236208"/>
            <a:ext cx="2743200" cy="369332"/>
          </a:xfrm>
          <a:prstGeom prst="rect">
            <a:avLst/>
          </a:prstGeom>
          <a:noFill/>
        </p:spPr>
        <p:txBody>
          <a:bodyPr wrap="square" rtlCol="0">
            <a:spAutoFit/>
          </a:bodyPr>
          <a:lstStyle/>
          <a:p>
            <a:r>
              <a:rPr lang="en-US" dirty="0">
                <a:solidFill>
                  <a:schemeClr val="bg2">
                    <a:lumMod val="50000"/>
                    <a:lumOff val="50000"/>
                  </a:schemeClr>
                </a:solidFill>
                <a:hlinkClick r:id="rId2" action="ppaction://hlinksldjump">
                  <a:extLst>
                    <a:ext uri="{A12FA001-AC4F-418D-AE19-62706E023703}">
                      <ahyp:hlinkClr xmlns:ahyp="http://schemas.microsoft.com/office/drawing/2018/hyperlinkcolor" val="tx"/>
                    </a:ext>
                  </a:extLst>
                </a:hlinkClick>
              </a:rPr>
              <a:t>Back to Table of Contents</a:t>
            </a:r>
            <a:endParaRPr lang="en-US" dirty="0">
              <a:solidFill>
                <a:schemeClr val="bg2">
                  <a:lumMod val="50000"/>
                  <a:lumOff val="50000"/>
                </a:schemeClr>
              </a:solidFill>
            </a:endParaRPr>
          </a:p>
        </p:txBody>
      </p:sp>
    </p:spTree>
    <p:extLst>
      <p:ext uri="{BB962C8B-B14F-4D97-AF65-F5344CB8AC3E}">
        <p14:creationId xmlns:p14="http://schemas.microsoft.com/office/powerpoint/2010/main" val="39330504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71700" y="914400"/>
            <a:ext cx="7848600" cy="5562600"/>
          </a:xfrm>
        </p:spPr>
        <p:txBody>
          <a:bodyPr>
            <a:normAutofit/>
          </a:bodyPr>
          <a:lstStyle/>
          <a:p>
            <a:pPr marL="0" indent="0">
              <a:spcBef>
                <a:spcPts val="0"/>
              </a:spcBef>
              <a:buNone/>
            </a:pPr>
            <a:r>
              <a:rPr lang="en-US" sz="1600" dirty="0">
                <a:solidFill>
                  <a:schemeClr val="tx1">
                    <a:lumMod val="75000"/>
                  </a:schemeClr>
                </a:solidFill>
                <a:effectLst/>
              </a:rPr>
              <a:t>Sahu, V. (2022, December 14). </a:t>
            </a:r>
            <a:r>
              <a:rPr lang="en-US" sz="1600" i="1" dirty="0">
                <a:solidFill>
                  <a:schemeClr val="tx1">
                    <a:lumMod val="75000"/>
                  </a:schemeClr>
                </a:solidFill>
                <a:effectLst/>
              </a:rPr>
              <a:t>What is WPA2-PSK?</a:t>
            </a:r>
            <a:r>
              <a:rPr lang="en-US" sz="1600" dirty="0">
                <a:solidFill>
                  <a:schemeClr val="tx1">
                    <a:lumMod val="75000"/>
                  </a:schemeClr>
                </a:solidFill>
                <a:effectLst/>
              </a:rPr>
              <a:t> Scaler Topics. Retrieved April 8, 2023, from </a:t>
            </a:r>
            <a:r>
              <a:rPr lang="en-US" sz="1600" dirty="0">
                <a:solidFill>
                  <a:schemeClr val="tx1">
                    <a:lumMod val="75000"/>
                  </a:schemeClr>
                </a:solidFill>
                <a:effectLst/>
                <a:hlinkClick r:id="rId2">
                  <a:extLst>
                    <a:ext uri="{A12FA001-AC4F-418D-AE19-62706E023703}">
                      <ahyp:hlinkClr xmlns:ahyp="http://schemas.microsoft.com/office/drawing/2018/hyperlinkcolor" val="tx"/>
                    </a:ext>
                  </a:extLst>
                </a:hlinkClick>
              </a:rPr>
              <a:t>https://www.scaler.com/topics/wpa2-psk/</a:t>
            </a:r>
            <a:endParaRPr lang="en-US" sz="1600" dirty="0">
              <a:solidFill>
                <a:schemeClr val="tx1">
                  <a:lumMod val="75000"/>
                </a:schemeClr>
              </a:solidFill>
              <a:effectLst/>
            </a:endParaRPr>
          </a:p>
          <a:p>
            <a:pPr marL="0" indent="0">
              <a:spcBef>
                <a:spcPts val="0"/>
              </a:spcBef>
              <a:buNone/>
            </a:pPr>
            <a:endParaRPr lang="en-US" sz="1600" dirty="0">
              <a:solidFill>
                <a:schemeClr val="tx1">
                  <a:lumMod val="75000"/>
                </a:schemeClr>
              </a:solidFill>
            </a:endParaRPr>
          </a:p>
          <a:p>
            <a:pPr marL="0" indent="0">
              <a:spcBef>
                <a:spcPts val="0"/>
              </a:spcBef>
              <a:buNone/>
            </a:pPr>
            <a:r>
              <a:rPr lang="en-US" sz="1600" dirty="0">
                <a:solidFill>
                  <a:schemeClr val="tx1">
                    <a:lumMod val="75000"/>
                  </a:schemeClr>
                </a:solidFill>
                <a:effectLst/>
              </a:rPr>
              <a:t>WIFI networking equipment for Home &amp; Business. (n.d.). Retrieved April 8, 2023, from </a:t>
            </a:r>
            <a:r>
              <a:rPr lang="en-US" sz="1600" dirty="0">
                <a:solidFill>
                  <a:schemeClr val="tx1">
                    <a:lumMod val="75000"/>
                  </a:schemeClr>
                </a:solidFill>
                <a:effectLst/>
                <a:hlinkClick r:id="rId3">
                  <a:extLst>
                    <a:ext uri="{A12FA001-AC4F-418D-AE19-62706E023703}">
                      <ahyp:hlinkClr xmlns:ahyp="http://schemas.microsoft.com/office/drawing/2018/hyperlinkcolor" val="tx"/>
                    </a:ext>
                  </a:extLst>
                </a:hlinkClick>
              </a:rPr>
              <a:t>https://emulator.tp-link.com/902AC_US_Emulator/Emulator_Hotspot/index.htm</a:t>
            </a:r>
            <a:endParaRPr lang="en-US" sz="1600" dirty="0">
              <a:solidFill>
                <a:schemeClr val="tx1">
                  <a:lumMod val="75000"/>
                </a:schemeClr>
              </a:solidFill>
              <a:effectLst/>
            </a:endParaRPr>
          </a:p>
          <a:p>
            <a:pPr marL="0" indent="0">
              <a:spcBef>
                <a:spcPts val="0"/>
              </a:spcBef>
              <a:buNone/>
            </a:pPr>
            <a:endParaRPr lang="en-US" sz="1600" dirty="0">
              <a:solidFill>
                <a:schemeClr val="tx1">
                  <a:lumMod val="75000"/>
                </a:schemeClr>
              </a:solidFill>
              <a:effectLst/>
            </a:endParaRPr>
          </a:p>
          <a:p>
            <a:pPr marL="0" indent="0">
              <a:spcBef>
                <a:spcPts val="0"/>
              </a:spcBef>
              <a:buNone/>
            </a:pPr>
            <a:r>
              <a:rPr lang="en-US" sz="1600" dirty="0">
                <a:solidFill>
                  <a:schemeClr val="tx1">
                    <a:lumMod val="75000"/>
                  </a:schemeClr>
                </a:solidFill>
                <a:effectLst/>
              </a:rPr>
              <a:t> </a:t>
            </a:r>
          </a:p>
          <a:p>
            <a:pPr>
              <a:buNone/>
            </a:pPr>
            <a:endParaRPr lang="en-US" sz="1600" dirty="0">
              <a:solidFill>
                <a:schemeClr val="tx1">
                  <a:lumMod val="75000"/>
                </a:schemeClr>
              </a:solidFill>
            </a:endParaRP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171700" y="304800"/>
            <a:ext cx="49911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a:t>References</a:t>
            </a:r>
          </a:p>
        </p:txBody>
      </p:sp>
      <p:sp>
        <p:nvSpPr>
          <p:cNvPr id="2" name="TextBox 1">
            <a:extLst>
              <a:ext uri="{FF2B5EF4-FFF2-40B4-BE49-F238E27FC236}">
                <a16:creationId xmlns:a16="http://schemas.microsoft.com/office/drawing/2014/main" id="{47F297E9-34ED-8646-0DB8-EE5683425A22}"/>
              </a:ext>
            </a:extLst>
          </p:cNvPr>
          <p:cNvSpPr txBox="1"/>
          <p:nvPr/>
        </p:nvSpPr>
        <p:spPr>
          <a:xfrm>
            <a:off x="8805672" y="6236208"/>
            <a:ext cx="2743200" cy="369332"/>
          </a:xfrm>
          <a:prstGeom prst="rect">
            <a:avLst/>
          </a:prstGeom>
          <a:noFill/>
        </p:spPr>
        <p:txBody>
          <a:bodyPr wrap="square" rtlCol="0">
            <a:spAutoFit/>
          </a:bodyPr>
          <a:lstStyle/>
          <a:p>
            <a:r>
              <a:rPr lang="en-US" dirty="0">
                <a:solidFill>
                  <a:schemeClr val="bg2">
                    <a:lumMod val="50000"/>
                    <a:lumOff val="50000"/>
                  </a:schemeClr>
                </a:solidFill>
                <a:hlinkClick r:id="rId4" action="ppaction://hlinksldjump">
                  <a:extLst>
                    <a:ext uri="{A12FA001-AC4F-418D-AE19-62706E023703}">
                      <ahyp:hlinkClr xmlns:ahyp="http://schemas.microsoft.com/office/drawing/2018/hyperlinkcolor" val="tx"/>
                    </a:ext>
                  </a:extLst>
                </a:hlinkClick>
              </a:rPr>
              <a:t>Back to Table of Contents</a:t>
            </a:r>
            <a:endParaRPr lang="en-US" dirty="0">
              <a:solidFill>
                <a:schemeClr val="bg2">
                  <a:lumMod val="50000"/>
                  <a:lumOff val="50000"/>
                </a:schemeClr>
              </a:solidFill>
            </a:endParaRPr>
          </a:p>
        </p:txBody>
      </p:sp>
    </p:spTree>
    <p:extLst>
      <p:ext uri="{BB962C8B-B14F-4D97-AF65-F5344CB8AC3E}">
        <p14:creationId xmlns:p14="http://schemas.microsoft.com/office/powerpoint/2010/main" val="3121328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a:xfrm>
            <a:off x="1166326" y="1769538"/>
            <a:ext cx="10105053" cy="1828801"/>
          </a:xfrm>
        </p:spPr>
        <p:txBody>
          <a:bodyPr>
            <a:normAutofit/>
          </a:bodyPr>
          <a:lstStyle/>
          <a:p>
            <a:r>
              <a:rPr lang="en-US" dirty="0"/>
              <a:t>IPv4 Addressing</a:t>
            </a:r>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p:txBody>
          <a:bodyPr/>
          <a:lstStyle/>
          <a:p>
            <a:r>
              <a:rPr lang="en-US" dirty="0"/>
              <a:t>Week 2 – Project Part 1</a:t>
            </a:r>
          </a:p>
        </p:txBody>
      </p:sp>
      <p:sp>
        <p:nvSpPr>
          <p:cNvPr id="5" name="TextBox 4">
            <a:extLst>
              <a:ext uri="{FF2B5EF4-FFF2-40B4-BE49-F238E27FC236}">
                <a16:creationId xmlns:a16="http://schemas.microsoft.com/office/drawing/2014/main" id="{3F256A77-4D6A-2775-2454-0D830E359B5E}"/>
              </a:ext>
            </a:extLst>
          </p:cNvPr>
          <p:cNvSpPr txBox="1"/>
          <p:nvPr/>
        </p:nvSpPr>
        <p:spPr>
          <a:xfrm>
            <a:off x="8805672" y="6236208"/>
            <a:ext cx="2743200" cy="369332"/>
          </a:xfrm>
          <a:prstGeom prst="rect">
            <a:avLst/>
          </a:prstGeom>
          <a:noFill/>
        </p:spPr>
        <p:txBody>
          <a:bodyPr wrap="square" rtlCol="0">
            <a:spAutoFit/>
          </a:bodyPr>
          <a:lstStyle/>
          <a:p>
            <a:r>
              <a:rPr lang="en-US" dirty="0">
                <a:solidFill>
                  <a:schemeClr val="bg2">
                    <a:lumMod val="50000"/>
                    <a:lumOff val="50000"/>
                  </a:schemeClr>
                </a:solidFill>
                <a:hlinkClick r:id="rId2" action="ppaction://hlinksldjump">
                  <a:extLst>
                    <a:ext uri="{A12FA001-AC4F-418D-AE19-62706E023703}">
                      <ahyp:hlinkClr xmlns:ahyp="http://schemas.microsoft.com/office/drawing/2018/hyperlinkcolor" val="tx"/>
                    </a:ext>
                  </a:extLst>
                </a:hlinkClick>
              </a:rPr>
              <a:t>Back to Table of Contents</a:t>
            </a:r>
            <a:endParaRPr lang="en-US" dirty="0">
              <a:solidFill>
                <a:schemeClr val="bg2">
                  <a:lumMod val="50000"/>
                  <a:lumOff val="50000"/>
                </a:schemeClr>
              </a:solidFill>
            </a:endParaRPr>
          </a:p>
        </p:txBody>
      </p:sp>
    </p:spTree>
    <p:extLst>
      <p:ext uri="{BB962C8B-B14F-4D97-AF65-F5344CB8AC3E}">
        <p14:creationId xmlns:p14="http://schemas.microsoft.com/office/powerpoint/2010/main" val="3916718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830FD-9E85-2A90-C302-CDCEBBAB175F}"/>
              </a:ext>
            </a:extLst>
          </p:cNvPr>
          <p:cNvSpPr>
            <a:spLocks noGrp="1"/>
          </p:cNvSpPr>
          <p:nvPr>
            <p:ph type="title"/>
          </p:nvPr>
        </p:nvSpPr>
        <p:spPr/>
        <p:txBody>
          <a:bodyPr/>
          <a:lstStyle/>
          <a:p>
            <a:r>
              <a:rPr lang="en-US" dirty="0"/>
              <a:t>Project Introduction</a:t>
            </a:r>
          </a:p>
        </p:txBody>
      </p:sp>
      <p:sp>
        <p:nvSpPr>
          <p:cNvPr id="3" name="Content Placeholder 2">
            <a:extLst>
              <a:ext uri="{FF2B5EF4-FFF2-40B4-BE49-F238E27FC236}">
                <a16:creationId xmlns:a16="http://schemas.microsoft.com/office/drawing/2014/main" id="{6442417C-5E52-AB6D-8D1B-70839F3CA66E}"/>
              </a:ext>
            </a:extLst>
          </p:cNvPr>
          <p:cNvSpPr>
            <a:spLocks noGrp="1"/>
          </p:cNvSpPr>
          <p:nvPr>
            <p:ph idx="1"/>
          </p:nvPr>
        </p:nvSpPr>
        <p:spPr>
          <a:xfrm>
            <a:off x="913795" y="1695126"/>
            <a:ext cx="10353762" cy="4058751"/>
          </a:xfrm>
        </p:spPr>
        <p:txBody>
          <a:bodyPr/>
          <a:lstStyle/>
          <a:p>
            <a:r>
              <a:rPr lang="en-US" dirty="0"/>
              <a:t>This section begins the weekly projects. Here we access the virtual labs, check that a default gateway is assigned, and experience the </a:t>
            </a:r>
            <a:r>
              <a:rPr lang="en-US" dirty="0" err="1"/>
              <a:t>OpenWRT</a:t>
            </a:r>
            <a:r>
              <a:rPr lang="en-US" dirty="0"/>
              <a:t> interface.</a:t>
            </a:r>
          </a:p>
        </p:txBody>
      </p:sp>
    </p:spTree>
    <p:extLst>
      <p:ext uri="{BB962C8B-B14F-4D97-AF65-F5344CB8AC3E}">
        <p14:creationId xmlns:p14="http://schemas.microsoft.com/office/powerpoint/2010/main" val="3875542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133600" y="995218"/>
            <a:ext cx="8229600" cy="16764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solidFill>
                  <a:prstClr val="white"/>
                </a:solidFill>
                <a:latin typeface="Century Gothic" panose="020B0502020202020204"/>
              </a:rPr>
              <a:t>This screenshot should include the terminal window that shows the default gateway IP address. </a:t>
            </a:r>
          </a:p>
        </p:txBody>
      </p:sp>
      <p:pic>
        <p:nvPicPr>
          <p:cNvPr id="4" name="Picture 3" descr="A screenshot of a computer&#10;&#10;Description automatically generated">
            <a:extLst>
              <a:ext uri="{FF2B5EF4-FFF2-40B4-BE49-F238E27FC236}">
                <a16:creationId xmlns:a16="http://schemas.microsoft.com/office/drawing/2014/main" id="{A1AF4AF8-4B44-0479-63FF-A6E9683586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8759" y="1691785"/>
            <a:ext cx="5774013" cy="4989196"/>
          </a:xfrm>
          <a:prstGeom prst="rect">
            <a:avLst/>
          </a:prstGeom>
        </p:spPr>
      </p:pic>
      <p:sp>
        <p:nvSpPr>
          <p:cNvPr id="6" name="Title 1">
            <a:extLst>
              <a:ext uri="{FF2B5EF4-FFF2-40B4-BE49-F238E27FC236}">
                <a16:creationId xmlns:a16="http://schemas.microsoft.com/office/drawing/2014/main" id="{FC2982A0-03C1-B38F-24AE-FE70F605BF3F}"/>
              </a:ext>
            </a:extLst>
          </p:cNvPr>
          <p:cNvSpPr txBox="1">
            <a:spLocks/>
          </p:cNvSpPr>
          <p:nvPr/>
        </p:nvSpPr>
        <p:spPr>
          <a:xfrm>
            <a:off x="2133600" y="538018"/>
            <a:ext cx="5943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prstClr val="white"/>
                </a:solidFill>
                <a:latin typeface="Century Gothic" panose="020B0502020202020204"/>
              </a:rPr>
              <a:t>Preparation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2570DED-E942-4274-A5C5-61D0403EDC64}"/>
              </a:ext>
            </a:extLst>
          </p:cNvPr>
          <p:cNvSpPr txBox="1">
            <a:spLocks/>
          </p:cNvSpPr>
          <p:nvPr/>
        </p:nvSpPr>
        <p:spPr>
          <a:xfrm>
            <a:off x="2133600" y="538018"/>
            <a:ext cx="5943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prstClr val="white"/>
                </a:solidFill>
                <a:latin typeface="Century Gothic" panose="020B0502020202020204"/>
              </a:rPr>
              <a:t>IPv4 Address Assignment</a:t>
            </a:r>
          </a:p>
        </p:txBody>
      </p:sp>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133600" y="990600"/>
            <a:ext cx="8153400" cy="18288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solidFill>
                  <a:prstClr val="white"/>
                </a:solidFill>
                <a:latin typeface="Century Gothic" panose="020B0502020202020204"/>
              </a:rPr>
              <a:t>This screenshot should include the </a:t>
            </a:r>
            <a:r>
              <a:rPr lang="en-US" sz="1800" i="1" dirty="0">
                <a:solidFill>
                  <a:prstClr val="white"/>
                </a:solidFill>
                <a:latin typeface="Century Gothic" panose="020B0502020202020204"/>
              </a:rPr>
              <a:t>Interfaces</a:t>
            </a:r>
            <a:r>
              <a:rPr lang="en-US" sz="1800" dirty="0">
                <a:solidFill>
                  <a:prstClr val="white"/>
                </a:solidFill>
                <a:latin typeface="Century Gothic" panose="020B0502020202020204"/>
              </a:rPr>
              <a:t> page that shows the new IPv4 address on the LAN interface. </a:t>
            </a:r>
          </a:p>
        </p:txBody>
      </p:sp>
      <p:pic>
        <p:nvPicPr>
          <p:cNvPr id="6" name="Picture 5" descr="Graphical user interface, text&#10;&#10;Description automatically generated">
            <a:extLst>
              <a:ext uri="{FF2B5EF4-FFF2-40B4-BE49-F238E27FC236}">
                <a16:creationId xmlns:a16="http://schemas.microsoft.com/office/drawing/2014/main" id="{DF57FA1B-3ED9-60B7-9B12-63CA9F06E0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3701" y="1676401"/>
            <a:ext cx="5393198" cy="4848657"/>
          </a:xfrm>
          <a:prstGeom prst="rect">
            <a:avLst/>
          </a:prstGeom>
        </p:spPr>
      </p:pic>
    </p:spTree>
    <p:extLst>
      <p:ext uri="{BB962C8B-B14F-4D97-AF65-F5344CB8AC3E}">
        <p14:creationId xmlns:p14="http://schemas.microsoft.com/office/powerpoint/2010/main" val="2974324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a:xfrm>
            <a:off x="1166326" y="1769538"/>
            <a:ext cx="10105053" cy="1828801"/>
          </a:xfrm>
        </p:spPr>
        <p:txBody>
          <a:bodyPr>
            <a:normAutofit/>
          </a:bodyPr>
          <a:lstStyle/>
          <a:p>
            <a:r>
              <a:rPr lang="en-US" dirty="0"/>
              <a:t>Connectivity Test</a:t>
            </a:r>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p:txBody>
          <a:bodyPr/>
          <a:lstStyle/>
          <a:p>
            <a:r>
              <a:rPr lang="en-US" dirty="0"/>
              <a:t>Week 3 – Project Part 2</a:t>
            </a:r>
          </a:p>
        </p:txBody>
      </p:sp>
      <p:sp>
        <p:nvSpPr>
          <p:cNvPr id="5" name="TextBox 4">
            <a:extLst>
              <a:ext uri="{FF2B5EF4-FFF2-40B4-BE49-F238E27FC236}">
                <a16:creationId xmlns:a16="http://schemas.microsoft.com/office/drawing/2014/main" id="{3C622401-6300-423D-EA62-57B6821220BD}"/>
              </a:ext>
            </a:extLst>
          </p:cNvPr>
          <p:cNvSpPr txBox="1"/>
          <p:nvPr/>
        </p:nvSpPr>
        <p:spPr>
          <a:xfrm>
            <a:off x="8805672" y="6236208"/>
            <a:ext cx="2743200" cy="369332"/>
          </a:xfrm>
          <a:prstGeom prst="rect">
            <a:avLst/>
          </a:prstGeom>
          <a:noFill/>
        </p:spPr>
        <p:txBody>
          <a:bodyPr wrap="square" rtlCol="0">
            <a:spAutoFit/>
          </a:bodyPr>
          <a:lstStyle/>
          <a:p>
            <a:r>
              <a:rPr lang="en-US" dirty="0">
                <a:solidFill>
                  <a:schemeClr val="bg2">
                    <a:lumMod val="50000"/>
                    <a:lumOff val="50000"/>
                  </a:schemeClr>
                </a:solidFill>
                <a:hlinkClick r:id="rId2" action="ppaction://hlinksldjump">
                  <a:extLst>
                    <a:ext uri="{A12FA001-AC4F-418D-AE19-62706E023703}">
                      <ahyp:hlinkClr xmlns:ahyp="http://schemas.microsoft.com/office/drawing/2018/hyperlinkcolor" val="tx"/>
                    </a:ext>
                  </a:extLst>
                </a:hlinkClick>
              </a:rPr>
              <a:t>Back to Table of Contents</a:t>
            </a:r>
            <a:endParaRPr lang="en-US" dirty="0">
              <a:solidFill>
                <a:schemeClr val="bg2">
                  <a:lumMod val="50000"/>
                  <a:lumOff val="50000"/>
                </a:schemeClr>
              </a:solidFill>
            </a:endParaRPr>
          </a:p>
        </p:txBody>
      </p:sp>
    </p:spTree>
    <p:extLst>
      <p:ext uri="{BB962C8B-B14F-4D97-AF65-F5344CB8AC3E}">
        <p14:creationId xmlns:p14="http://schemas.microsoft.com/office/powerpoint/2010/main" val="2569615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830FD-9E85-2A90-C302-CDCEBBAB175F}"/>
              </a:ext>
            </a:extLst>
          </p:cNvPr>
          <p:cNvSpPr>
            <a:spLocks noGrp="1"/>
          </p:cNvSpPr>
          <p:nvPr>
            <p:ph type="title"/>
          </p:nvPr>
        </p:nvSpPr>
        <p:spPr/>
        <p:txBody>
          <a:bodyPr/>
          <a:lstStyle/>
          <a:p>
            <a:r>
              <a:rPr lang="en-US" dirty="0"/>
              <a:t>Project Introduction</a:t>
            </a:r>
          </a:p>
        </p:txBody>
      </p:sp>
      <p:sp>
        <p:nvSpPr>
          <p:cNvPr id="3" name="Content Placeholder 2">
            <a:extLst>
              <a:ext uri="{FF2B5EF4-FFF2-40B4-BE49-F238E27FC236}">
                <a16:creationId xmlns:a16="http://schemas.microsoft.com/office/drawing/2014/main" id="{6442417C-5E52-AB6D-8D1B-70839F3CA66E}"/>
              </a:ext>
            </a:extLst>
          </p:cNvPr>
          <p:cNvSpPr>
            <a:spLocks noGrp="1"/>
          </p:cNvSpPr>
          <p:nvPr>
            <p:ph idx="1"/>
          </p:nvPr>
        </p:nvSpPr>
        <p:spPr>
          <a:xfrm>
            <a:off x="913795" y="1695126"/>
            <a:ext cx="10353762" cy="4058751"/>
          </a:xfrm>
        </p:spPr>
        <p:txBody>
          <a:bodyPr/>
          <a:lstStyle/>
          <a:p>
            <a:r>
              <a:rPr lang="en-US" dirty="0"/>
              <a:t>This section shows the connectivity between virtual computer 1 and virtual computer 2.</a:t>
            </a:r>
          </a:p>
          <a:p>
            <a:r>
              <a:rPr lang="en-US" dirty="0"/>
              <a:t>We show the connection by using the command “ping” to send and receive packets from one device to another.</a:t>
            </a:r>
          </a:p>
        </p:txBody>
      </p:sp>
    </p:spTree>
    <p:extLst>
      <p:ext uri="{BB962C8B-B14F-4D97-AF65-F5344CB8AC3E}">
        <p14:creationId xmlns:p14="http://schemas.microsoft.com/office/powerpoint/2010/main" val="5979000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Slate">
  <a:themeElements>
    <a:clrScheme name="Slate">
      <a:dk1>
        <a:sysClr val="windowText" lastClr="000000"/>
      </a:dk1>
      <a:lt1>
        <a:sysClr val="window" lastClr="FFFFFF"/>
      </a:lt1>
      <a:dk2>
        <a:srgbClr val="212123"/>
      </a:dk2>
      <a:lt2>
        <a:srgbClr val="DADADA"/>
      </a:lt2>
      <a:accent1>
        <a:srgbClr val="E8B826"/>
      </a:accent1>
      <a:accent2>
        <a:srgbClr val="E2CA72"/>
      </a:accent2>
      <a:accent3>
        <a:srgbClr val="BD723B"/>
      </a:accent3>
      <a:accent4>
        <a:srgbClr val="AE9376"/>
      </a:accent4>
      <a:accent5>
        <a:srgbClr val="A77F41"/>
      </a:accent5>
      <a:accent6>
        <a:srgbClr val="A1AE79"/>
      </a:accent6>
      <a:hlink>
        <a:srgbClr val="F1D06A"/>
      </a:hlink>
      <a:folHlink>
        <a:srgbClr val="EDDCA8"/>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D5CBAF11-69B7-47EA-BC01-41F77058C2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92</TotalTime>
  <Words>1538</Words>
  <Application>Microsoft Office PowerPoint</Application>
  <PresentationFormat>Widescreen</PresentationFormat>
  <Paragraphs>153</Paragraphs>
  <Slides>30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Calisto MT</vt:lpstr>
      <vt:lpstr>Century Gothic</vt:lpstr>
      <vt:lpstr>Wingdings</vt:lpstr>
      <vt:lpstr>Wingdings 2</vt:lpstr>
      <vt:lpstr>1_Slate</vt:lpstr>
      <vt:lpstr>Fundamentals of Information Technology and Networking</vt:lpstr>
      <vt:lpstr>Table of Contents</vt:lpstr>
      <vt:lpstr>Main Introduction</vt:lpstr>
      <vt:lpstr>IPv4 Addressing</vt:lpstr>
      <vt:lpstr>Project Introduction</vt:lpstr>
      <vt:lpstr>PowerPoint Presentation</vt:lpstr>
      <vt:lpstr>PowerPoint Presentation</vt:lpstr>
      <vt:lpstr>Connectivity Test</vt:lpstr>
      <vt:lpstr>Project Introduction</vt:lpstr>
      <vt:lpstr>PowerPoint Presentation</vt:lpstr>
      <vt:lpstr>PowerPoint Presentation</vt:lpstr>
      <vt:lpstr>PowerPoint Presentation</vt:lpstr>
      <vt:lpstr>PowerPoint Presentation</vt:lpstr>
      <vt:lpstr>IP Subnetting and Loopback Interface</vt:lpstr>
      <vt:lpstr>Project Introduction</vt:lpstr>
      <vt:lpstr>PowerPoint Presentation</vt:lpstr>
      <vt:lpstr>PowerPoint Presentation</vt:lpstr>
      <vt:lpstr>PowerPoint Presentation</vt:lpstr>
      <vt:lpstr>PowerPoint Presentation</vt:lpstr>
      <vt:lpstr>SOHO Wireless Network Security</vt:lpstr>
      <vt:lpstr>Project Introduction</vt:lpstr>
      <vt:lpstr>PowerPoint Presentation</vt:lpstr>
      <vt:lpstr>PowerPoint Presentation</vt:lpstr>
      <vt:lpstr>Microsoft Visio Network Diagram</vt:lpstr>
      <vt:lpstr>Project Introduction</vt:lpstr>
      <vt:lpstr>PowerPoint Presentation</vt:lpstr>
      <vt:lpstr>Project Challenges</vt:lpstr>
      <vt:lpstr>Career Skills</vt:lpstr>
      <vt:lpstr>Conclusions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Information Technology and Networking</dc:title>
  <dc:creator>Allen, Nicholas</dc:creator>
  <cp:lastModifiedBy>Allen, Nicholas</cp:lastModifiedBy>
  <cp:revision>1</cp:revision>
  <dcterms:created xsi:type="dcterms:W3CDTF">2023-04-22T23:16:10Z</dcterms:created>
  <dcterms:modified xsi:type="dcterms:W3CDTF">2023-04-23T00:51:51Z</dcterms:modified>
</cp:coreProperties>
</file>