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10.png" ContentType="image/png"/>
  <Override PartName="/ppt/media/image6.png" ContentType="image/png"/>
  <Override PartName="/ppt/media/image11.png" ContentType="image/png"/>
  <Override PartName="/ppt/media/image7.png" ContentType="image/png"/>
  <Override PartName="/ppt/media/image12.png" ContentType="image/png"/>
  <Override PartName="/ppt/media/image8.png" ContentType="image/png"/>
  <Override PartName="/ppt/media/image13.png" ContentType="image/png"/>
  <Override PartName="/ppt/media/image9.png" ContentType="image/png"/>
  <Override PartName="/ppt/presProps.xml" ContentType="application/vnd.openxmlformats-officedocument.presentationml.presPro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_rels/slide17.xml.rels" ContentType="application/vnd.openxmlformats-package.relationships+xml"/>
  <Override PartName="/ppt/slides/_rels/slide11.xml.rels" ContentType="application/vnd.openxmlformats-package.relationships+xml"/>
  <Override PartName="/ppt/slides/_rels/slide2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37.xml.rels" ContentType="application/vnd.openxmlformats-package.relationships+xml"/>
  <Override PartName="/ppt/slides/_rels/slide22.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8.xml.rels" ContentType="application/vnd.openxmlformats-package.relationships+xml"/>
  <Override PartName="/ppt/slides/_rels/slide19.xml.rels" ContentType="application/vnd.openxmlformats-package.relationships+xml"/>
  <Override PartName="/ppt/slides/_rels/slide13.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31.xml.rels" ContentType="application/vnd.openxmlformats-package.relationships+xml"/>
  <Override PartName="/ppt/slides/_rels/slide15.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2.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7.xml.rels" ContentType="application/vnd.openxmlformats-package.relationships+xml"/>
  <Override PartName="/ppt/slides/_rels/slide35.xml.rels" ContentType="application/vnd.openxmlformats-package.relationships+xml"/>
  <Override PartName="/ppt/slides/_rels/slide20.xml.rels" ContentType="application/vnd.openxmlformats-package.relationships+xml"/>
  <Override PartName="/ppt/slides/_rels/slide1.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Lst>
  <p:sldSz cx="10080625" cy="567055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A4AACC51-B5F3-43A5-9B3F-127593EEF06A}" type="slidenum">
              <a:t>&lt;#&gt;</a:t>
            </a:fld>
          </a:p>
        </p:txBody>
      </p:sp>
      <p:sp>
        <p:nvSpPr>
          <p:cNvPr id="4" name="PlaceHolder 3"/>
          <p:cNvSpPr>
            <a:spLocks noGrp="1"/>
          </p:cNvSpPr>
          <p:nvPr>
            <p:ph type="dt" idx="3"/>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000E3A21-E510-451D-B41A-B849E9682692}"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30B91563-932A-477A-AD19-57967D5AD543}" type="slidenum">
              <a:t>&lt;#&gt;</a:t>
            </a:fld>
          </a:p>
        </p:txBody>
      </p:sp>
      <p:sp>
        <p:nvSpPr>
          <p:cNvPr id="9" name="PlaceHolder 8"/>
          <p:cNvSpPr>
            <a:spLocks noGrp="1"/>
          </p:cNvSpPr>
          <p:nvPr>
            <p:ph type="dt" idx="3"/>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6"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9"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0"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422101F0-2948-49CF-A343-94A9CCBC02D1}" type="slidenum">
              <a:t>&lt;#&gt;</a:t>
            </a:fld>
          </a:p>
        </p:txBody>
      </p:sp>
      <p:sp>
        <p:nvSpPr>
          <p:cNvPr id="11" name="PlaceHolder 10"/>
          <p:cNvSpPr>
            <a:spLocks noGrp="1"/>
          </p:cNvSpPr>
          <p:nvPr>
            <p:ph type="dt" idx="3"/>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C9969495-0A09-423E-AA74-78A3A7F68B01}" type="slidenum">
              <a:t>&lt;#&gt;</a:t>
            </a:fld>
          </a:p>
        </p:txBody>
      </p:sp>
      <p:sp>
        <p:nvSpPr>
          <p:cNvPr id="4" name="PlaceHolder 3"/>
          <p:cNvSpPr>
            <a:spLocks noGrp="1"/>
          </p:cNvSpPr>
          <p:nvPr>
            <p:ph type="dt" idx="6"/>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9"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2747C903-5014-475B-A394-01004C4485AF}"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1"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CECC23A1-49A8-48B1-80CC-0FE1EE4B75C6}"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3"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4"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1A9009A9-31FE-47A4-A994-F0D9E0CAAA77}"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A17844AC-2FA4-4A55-8678-C60EC9028B70}"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8BBD8B5C-8068-4E94-8688-E843AFCB7DD3}" type="slidenum">
              <a:t>&lt;#&gt;</a:t>
            </a:fld>
          </a:p>
        </p:txBody>
      </p:sp>
      <p:sp>
        <p:nvSpPr>
          <p:cNvPr id="5" name="PlaceHolder 4"/>
          <p:cNvSpPr>
            <a:spLocks noGrp="1"/>
          </p:cNvSpPr>
          <p:nvPr>
            <p:ph type="dt" idx="6"/>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9"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0"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2E32B604-3318-4356-B947-F9E91666992B}"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3189C3BC-1B13-4681-9D5B-BF4621DC00BA}"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4"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B6DBC54B-8577-47BF-BE42-668CA421419C}"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F20BC6AB-849C-4750-9D3B-D9983A45A08A}" type="slidenum">
              <a:t>&lt;#&gt;</a:t>
            </a:fld>
          </a:p>
        </p:txBody>
      </p:sp>
      <p:sp>
        <p:nvSpPr>
          <p:cNvPr id="8" name="PlaceHolder 7"/>
          <p:cNvSpPr>
            <a:spLocks noGrp="1"/>
          </p:cNvSpPr>
          <p:nvPr>
            <p:ph type="dt" idx="6"/>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1D056AE7-3A7A-49E2-B349-92BE3D57B102}" type="slidenum">
              <a:t>&lt;#&gt;</a:t>
            </a:fld>
          </a:p>
        </p:txBody>
      </p:sp>
      <p:sp>
        <p:nvSpPr>
          <p:cNvPr id="7" name="PlaceHolder 6"/>
          <p:cNvSpPr>
            <a:spLocks noGrp="1"/>
          </p:cNvSpPr>
          <p:nvPr>
            <p:ph type="dt" idx="6"/>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3"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4"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D4F71641-AB94-4EF9-9126-F0AC12D355B5}" type="slidenum">
              <a:t>&lt;#&gt;</a:t>
            </a:fld>
          </a:p>
        </p:txBody>
      </p:sp>
      <p:sp>
        <p:nvSpPr>
          <p:cNvPr id="9" name="PlaceHolder 8"/>
          <p:cNvSpPr>
            <a:spLocks noGrp="1"/>
          </p:cNvSpPr>
          <p:nvPr>
            <p:ph type="dt" idx="6"/>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0"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1"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FFF32C35-0EDD-4EAF-8EAF-6D495E013CEF}" type="slidenum">
              <a:t>&lt;#&gt;</a:t>
            </a:fld>
          </a:p>
        </p:txBody>
      </p:sp>
      <p:sp>
        <p:nvSpPr>
          <p:cNvPr id="11" name="PlaceHolder 10"/>
          <p:cNvSpPr>
            <a:spLocks noGrp="1"/>
          </p:cNvSpPr>
          <p:nvPr>
            <p:ph type="dt" idx="6"/>
          </p:nvPr>
        </p:nvSpPr>
        <p:spPr/>
        <p:txBody>
          <a:bodyPr/>
          <a:p>
            <a:r>
              <a:rPr lang="en-US"/>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37A1ED30-8EC0-458A-9769-729ACDE271E7}" type="slidenum">
              <a:t>&lt;#&gt;</a:t>
            </a:fld>
          </a:p>
        </p:txBody>
      </p:sp>
      <p:sp>
        <p:nvSpPr>
          <p:cNvPr id="4" name="PlaceHolder 3"/>
          <p:cNvSpPr>
            <a:spLocks noGrp="1"/>
          </p:cNvSpPr>
          <p:nvPr>
            <p:ph type="dt" idx="9"/>
          </p:nvPr>
        </p:nvSpPr>
        <p:spPr/>
        <p:txBody>
          <a:bodyPr/>
          <a:p>
            <a:r>
              <a:rPr lang="en-US"/>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9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1B376069-E93C-40C9-B573-9FD934AE93BF}" type="slidenum">
              <a:t>&lt;#&gt;</a:t>
            </a:fld>
          </a:p>
        </p:txBody>
      </p:sp>
      <p:sp>
        <p:nvSpPr>
          <p:cNvPr id="6" name="PlaceHolder 5"/>
          <p:cNvSpPr>
            <a:spLocks noGrp="1"/>
          </p:cNvSpPr>
          <p:nvPr>
            <p:ph type="dt" idx="9"/>
          </p:nvPr>
        </p:nvSpPr>
        <p:spPr/>
        <p:txBody>
          <a:bodyPr/>
          <a:p>
            <a:r>
              <a:rPr lang="en-US"/>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9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FFE7EB2F-D59A-4AB9-AD4E-C22242F4E6AC}" type="slidenum">
              <a:t>&lt;#&gt;</a:t>
            </a:fld>
          </a:p>
        </p:txBody>
      </p:sp>
      <p:sp>
        <p:nvSpPr>
          <p:cNvPr id="6" name="PlaceHolder 5"/>
          <p:cNvSpPr>
            <a:spLocks noGrp="1"/>
          </p:cNvSpPr>
          <p:nvPr>
            <p:ph type="dt" idx="9"/>
          </p:nvPr>
        </p:nvSpPr>
        <p:spPr/>
        <p:txBody>
          <a:bodyPr/>
          <a:p>
            <a:r>
              <a:rPr lang="en-US"/>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9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805A6F1A-7266-4060-9F80-E271BB1743E0}" type="slidenum">
              <a:t>&lt;#&gt;</a:t>
            </a:fld>
          </a:p>
        </p:txBody>
      </p:sp>
      <p:sp>
        <p:nvSpPr>
          <p:cNvPr id="7" name="PlaceHolder 6"/>
          <p:cNvSpPr>
            <a:spLocks noGrp="1"/>
          </p:cNvSpPr>
          <p:nvPr>
            <p:ph type="dt" idx="9"/>
          </p:nvPr>
        </p:nvSpPr>
        <p:spPr/>
        <p:txBody>
          <a:bodyPr/>
          <a:p>
            <a:r>
              <a:rPr lang="en-US"/>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A1BA83B9-4111-495C-892C-1B2D3E63D294}" type="slidenum">
              <a:t>&lt;#&gt;</a:t>
            </a:fld>
          </a:p>
        </p:txBody>
      </p:sp>
      <p:sp>
        <p:nvSpPr>
          <p:cNvPr id="5" name="PlaceHolder 4"/>
          <p:cNvSpPr>
            <a:spLocks noGrp="1"/>
          </p:cNvSpPr>
          <p:nvPr>
            <p:ph type="dt" idx="9"/>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9"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97769DCA-7360-4F97-946B-6961D45BD97D}"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3487F3EF-7B92-4D71-B0EF-3CC7BAF821A6}" type="slidenum">
              <a:t>&lt;#&gt;</a:t>
            </a:fld>
          </a:p>
        </p:txBody>
      </p:sp>
      <p:sp>
        <p:nvSpPr>
          <p:cNvPr id="5" name="PlaceHolder 4"/>
          <p:cNvSpPr>
            <a:spLocks noGrp="1"/>
          </p:cNvSpPr>
          <p:nvPr>
            <p:ph type="dt" idx="9"/>
          </p:nvPr>
        </p:nvSpPr>
        <p:spPr/>
        <p:txBody>
          <a:bodyPr/>
          <a:p>
            <a:r>
              <a:rPr lang="en-US"/>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609E0EDC-3431-499B-813E-879B2B15C69F}" type="slidenum">
              <a:t>&lt;#&gt;</a:t>
            </a:fld>
          </a:p>
        </p:txBody>
      </p:sp>
      <p:sp>
        <p:nvSpPr>
          <p:cNvPr id="8" name="PlaceHolder 7"/>
          <p:cNvSpPr>
            <a:spLocks noGrp="1"/>
          </p:cNvSpPr>
          <p:nvPr>
            <p:ph type="dt" idx="9"/>
          </p:nvPr>
        </p:nvSpPr>
        <p:spPr/>
        <p:txBody>
          <a:bodyPr/>
          <a:p>
            <a:r>
              <a:rPr lang="en-US"/>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0456AE45-9235-4B14-B4C8-75E2B80340AB}" type="slidenum">
              <a:t>&lt;#&gt;</a:t>
            </a:fld>
          </a:p>
        </p:txBody>
      </p:sp>
      <p:sp>
        <p:nvSpPr>
          <p:cNvPr id="8" name="PlaceHolder 7"/>
          <p:cNvSpPr>
            <a:spLocks noGrp="1"/>
          </p:cNvSpPr>
          <p:nvPr>
            <p:ph type="dt" idx="9"/>
          </p:nvPr>
        </p:nvSpPr>
        <p:spPr/>
        <p:txBody>
          <a:bodyPr/>
          <a:p>
            <a:r>
              <a:rPr lang="en-US"/>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154EC6F9-1093-479E-A491-DDA2EBC15BAD}" type="slidenum">
              <a:t>&lt;#&gt;</a:t>
            </a:fld>
          </a:p>
        </p:txBody>
      </p:sp>
      <p:sp>
        <p:nvSpPr>
          <p:cNvPr id="8" name="PlaceHolder 7"/>
          <p:cNvSpPr>
            <a:spLocks noGrp="1"/>
          </p:cNvSpPr>
          <p:nvPr>
            <p:ph type="dt" idx="9"/>
          </p:nvPr>
        </p:nvSpPr>
        <p:spPr/>
        <p:txBody>
          <a:bodyPr/>
          <a:p>
            <a:r>
              <a:rPr lang="en-US"/>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09809738-39F6-4881-B19B-368078D80FC4}" type="slidenum">
              <a:t>&lt;#&gt;</a:t>
            </a:fld>
          </a:p>
        </p:txBody>
      </p:sp>
      <p:sp>
        <p:nvSpPr>
          <p:cNvPr id="7" name="PlaceHolder 6"/>
          <p:cNvSpPr>
            <a:spLocks noGrp="1"/>
          </p:cNvSpPr>
          <p:nvPr>
            <p:ph type="dt" idx="9"/>
          </p:nvPr>
        </p:nvSpPr>
        <p:spPr/>
        <p:txBody>
          <a:bodyPr/>
          <a:p>
            <a:r>
              <a:rPr lang="en-US"/>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7"/>
          </p:nvPr>
        </p:nvSpPr>
        <p:spPr/>
        <p:txBody>
          <a:bodyPr/>
          <a:p>
            <a:r>
              <a:t>Footer</a:t>
            </a:r>
          </a:p>
        </p:txBody>
      </p:sp>
      <p:sp>
        <p:nvSpPr>
          <p:cNvPr id="8" name="PlaceHolder 7"/>
          <p:cNvSpPr>
            <a:spLocks noGrp="1"/>
          </p:cNvSpPr>
          <p:nvPr>
            <p:ph type="sldNum" idx="8"/>
          </p:nvPr>
        </p:nvSpPr>
        <p:spPr/>
        <p:txBody>
          <a:bodyPr/>
          <a:p>
            <a:fld id="{4AE2932C-02BA-4561-BC94-C778302ED645}" type="slidenum">
              <a:t>&lt;#&gt;</a:t>
            </a:fld>
          </a:p>
        </p:txBody>
      </p:sp>
      <p:sp>
        <p:nvSpPr>
          <p:cNvPr id="9" name="PlaceHolder 8"/>
          <p:cNvSpPr>
            <a:spLocks noGrp="1"/>
          </p:cNvSpPr>
          <p:nvPr>
            <p:ph type="dt" idx="9"/>
          </p:nvPr>
        </p:nvSpPr>
        <p:spPr/>
        <p:txBody>
          <a:bodyPr/>
          <a:p>
            <a:r>
              <a:rPr lang="en-US"/>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7"/>
          </p:nvPr>
        </p:nvSpPr>
        <p:spPr/>
        <p:txBody>
          <a:bodyPr/>
          <a:p>
            <a:r>
              <a:t>Footer</a:t>
            </a:r>
          </a:p>
        </p:txBody>
      </p:sp>
      <p:sp>
        <p:nvSpPr>
          <p:cNvPr id="10" name="PlaceHolder 9"/>
          <p:cNvSpPr>
            <a:spLocks noGrp="1"/>
          </p:cNvSpPr>
          <p:nvPr>
            <p:ph type="sldNum" idx="8"/>
          </p:nvPr>
        </p:nvSpPr>
        <p:spPr/>
        <p:txBody>
          <a:bodyPr/>
          <a:p>
            <a:fld id="{DFD8F86E-BFCB-43C8-80EA-D00F887A4070}" type="slidenum">
              <a:t>&lt;#&gt;</a:t>
            </a:fld>
          </a:p>
        </p:txBody>
      </p:sp>
      <p:sp>
        <p:nvSpPr>
          <p:cNvPr id="11" name="PlaceHolder 10"/>
          <p:cNvSpPr>
            <a:spLocks noGrp="1"/>
          </p:cNvSpPr>
          <p:nvPr>
            <p:ph type="dt" idx="9"/>
          </p:nvPr>
        </p:nvSpPr>
        <p:spPr/>
        <p:txBody>
          <a:bodyPr/>
          <a:p>
            <a:r>
              <a:rPr lang="en-US"/>
              <a:t/>
            </a: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p>
            <a:r>
              <a:t>Footer</a:t>
            </a:r>
          </a:p>
        </p:txBody>
      </p:sp>
      <p:sp>
        <p:nvSpPr>
          <p:cNvPr id="3" name="PlaceHolder 2"/>
          <p:cNvSpPr>
            <a:spLocks noGrp="1"/>
          </p:cNvSpPr>
          <p:nvPr>
            <p:ph type="sldNum" idx="11"/>
          </p:nvPr>
        </p:nvSpPr>
        <p:spPr/>
        <p:txBody>
          <a:bodyPr/>
          <a:p>
            <a:fld id="{AF959EA0-65DE-4815-940C-C2EB709EFEF0}" type="slidenum">
              <a:t>&lt;#&gt;</a:t>
            </a:fld>
          </a:p>
        </p:txBody>
      </p:sp>
      <p:sp>
        <p:nvSpPr>
          <p:cNvPr id="4" name="PlaceHolder 3"/>
          <p:cNvSpPr>
            <a:spLocks noGrp="1"/>
          </p:cNvSpPr>
          <p:nvPr>
            <p:ph type="dt" idx="12"/>
          </p:nvPr>
        </p:nvSpPr>
        <p:spPr/>
        <p:txBody>
          <a:bodyPr/>
          <a:p>
            <a:r>
              <a:rPr lang="en-US"/>
              <a:t/>
            </a: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4"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1DD32546-1DAA-4CF7-ABD3-C0F724DFFA04}" type="slidenum">
              <a:t>&lt;#&gt;</a:t>
            </a:fld>
          </a:p>
        </p:txBody>
      </p:sp>
      <p:sp>
        <p:nvSpPr>
          <p:cNvPr id="6" name="PlaceHolder 5"/>
          <p:cNvSpPr>
            <a:spLocks noGrp="1"/>
          </p:cNvSpPr>
          <p:nvPr>
            <p:ph type="dt" idx="12"/>
          </p:nvPr>
        </p:nvSpPr>
        <p:spPr/>
        <p:txBody>
          <a:bodyPr/>
          <a:p>
            <a:r>
              <a:rPr lang="en-US"/>
              <a:t/>
            </a: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6"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51A83A35-F493-47CE-AFD7-12616E94E280}" type="slidenum">
              <a:t>&lt;#&gt;</a:t>
            </a:fld>
          </a:p>
        </p:txBody>
      </p:sp>
      <p:sp>
        <p:nvSpPr>
          <p:cNvPr id="6" name="PlaceHolder 5"/>
          <p:cNvSpPr>
            <a:spLocks noGrp="1"/>
          </p:cNvSpPr>
          <p:nvPr>
            <p:ph type="dt" idx="12"/>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A297AACB-760A-4CC2-938E-2F08C6101146}"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8"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9"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3807AC37-B10C-4DA1-AFEE-4AA1E82103CC}" type="slidenum">
              <a:t>&lt;#&gt;</a:t>
            </a:fld>
          </a:p>
        </p:txBody>
      </p:sp>
      <p:sp>
        <p:nvSpPr>
          <p:cNvPr id="7" name="PlaceHolder 6"/>
          <p:cNvSpPr>
            <a:spLocks noGrp="1"/>
          </p:cNvSpPr>
          <p:nvPr>
            <p:ph type="dt" idx="12"/>
          </p:nvPr>
        </p:nvSpPr>
        <p:spPr/>
        <p:txBody>
          <a:bodyPr/>
          <a:p>
            <a:r>
              <a:rPr lang="en-US"/>
              <a:t/>
            </a: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93687673-879D-461F-9E6D-1D973D8976D9}" type="slidenum">
              <a:t>&lt;#&gt;</a:t>
            </a:fld>
          </a:p>
        </p:txBody>
      </p:sp>
      <p:sp>
        <p:nvSpPr>
          <p:cNvPr id="5" name="PlaceHolder 4"/>
          <p:cNvSpPr>
            <a:spLocks noGrp="1"/>
          </p:cNvSpPr>
          <p:nvPr>
            <p:ph type="dt" idx="12"/>
          </p:nvPr>
        </p:nvSpPr>
        <p:spPr/>
        <p:txBody>
          <a:bodyPr/>
          <a:p>
            <a:r>
              <a:rPr lang="en-US"/>
              <a:t/>
            </a: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1"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DBFBE2E9-3027-459A-89C4-957D00CBFD42}" type="slidenum">
              <a:t>&lt;#&gt;</a:t>
            </a:fld>
          </a:p>
        </p:txBody>
      </p:sp>
      <p:sp>
        <p:nvSpPr>
          <p:cNvPr id="5" name="PlaceHolder 4"/>
          <p:cNvSpPr>
            <a:spLocks noGrp="1"/>
          </p:cNvSpPr>
          <p:nvPr>
            <p:ph type="dt" idx="12"/>
          </p:nvPr>
        </p:nvSpPr>
        <p:spPr/>
        <p:txBody>
          <a:bodyPr/>
          <a:p>
            <a:r>
              <a:rPr lang="en-US"/>
              <a:t/>
            </a: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43"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4"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5"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B47C92B5-C9CE-4004-8CC5-A52022767338}" type="slidenum">
              <a:t>&lt;#&gt;</a:t>
            </a:fld>
          </a:p>
        </p:txBody>
      </p:sp>
      <p:sp>
        <p:nvSpPr>
          <p:cNvPr id="8" name="PlaceHolder 7"/>
          <p:cNvSpPr>
            <a:spLocks noGrp="1"/>
          </p:cNvSpPr>
          <p:nvPr>
            <p:ph type="dt" idx="12"/>
          </p:nvPr>
        </p:nvSpPr>
        <p:spPr/>
        <p:txBody>
          <a:bodyPr/>
          <a:p>
            <a:r>
              <a:rPr lang="en-US"/>
              <a:t/>
            </a: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47"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8"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9"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B6BE138D-6355-494E-9C8B-97CC15CBFAD6}" type="slidenum">
              <a:t>&lt;#&gt;</a:t>
            </a:fld>
          </a:p>
        </p:txBody>
      </p:sp>
      <p:sp>
        <p:nvSpPr>
          <p:cNvPr id="8" name="PlaceHolder 7"/>
          <p:cNvSpPr>
            <a:spLocks noGrp="1"/>
          </p:cNvSpPr>
          <p:nvPr>
            <p:ph type="dt" idx="12"/>
          </p:nvPr>
        </p:nvSpPr>
        <p:spPr/>
        <p:txBody>
          <a:bodyPr/>
          <a:p>
            <a:r>
              <a:rPr lang="en-US"/>
              <a:t/>
            </a: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1"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3"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0E954FA9-3966-40F0-83C2-48EF9E602556}" type="slidenum">
              <a:t>&lt;#&gt;</a:t>
            </a:fld>
          </a:p>
        </p:txBody>
      </p:sp>
      <p:sp>
        <p:nvSpPr>
          <p:cNvPr id="8" name="PlaceHolder 7"/>
          <p:cNvSpPr>
            <a:spLocks noGrp="1"/>
          </p:cNvSpPr>
          <p:nvPr>
            <p:ph type="dt" idx="12"/>
          </p:nvPr>
        </p:nvSpPr>
        <p:spPr/>
        <p:txBody>
          <a:bodyPr/>
          <a:p>
            <a:r>
              <a:rPr lang="en-US"/>
              <a:t/>
            </a: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5"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6"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C333D369-56D1-4D5B-B444-900640ACED98}" type="slidenum">
              <a:t>&lt;#&gt;</a:t>
            </a:fld>
          </a:p>
        </p:txBody>
      </p:sp>
      <p:sp>
        <p:nvSpPr>
          <p:cNvPr id="7" name="PlaceHolder 6"/>
          <p:cNvSpPr>
            <a:spLocks noGrp="1"/>
          </p:cNvSpPr>
          <p:nvPr>
            <p:ph type="dt" idx="12"/>
          </p:nvPr>
        </p:nvSpPr>
        <p:spPr/>
        <p:txBody>
          <a:bodyPr/>
          <a:p>
            <a:r>
              <a:rPr lang="en-US"/>
              <a:t/>
            </a: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10"/>
          </p:nvPr>
        </p:nvSpPr>
        <p:spPr/>
        <p:txBody>
          <a:bodyPr/>
          <a:p>
            <a:r>
              <a:t>Footer</a:t>
            </a:r>
          </a:p>
        </p:txBody>
      </p:sp>
      <p:sp>
        <p:nvSpPr>
          <p:cNvPr id="8" name="PlaceHolder 7"/>
          <p:cNvSpPr>
            <a:spLocks noGrp="1"/>
          </p:cNvSpPr>
          <p:nvPr>
            <p:ph type="sldNum" idx="11"/>
          </p:nvPr>
        </p:nvSpPr>
        <p:spPr/>
        <p:txBody>
          <a:bodyPr/>
          <a:p>
            <a:fld id="{9DF7D130-B704-44CC-851F-F77FB0FDE072}" type="slidenum">
              <a:t>&lt;#&gt;</a:t>
            </a:fld>
          </a:p>
        </p:txBody>
      </p:sp>
      <p:sp>
        <p:nvSpPr>
          <p:cNvPr id="9" name="PlaceHolder 8"/>
          <p:cNvSpPr>
            <a:spLocks noGrp="1"/>
          </p:cNvSpPr>
          <p:nvPr>
            <p:ph type="dt" idx="12"/>
          </p:nvPr>
        </p:nvSpPr>
        <p:spPr/>
        <p:txBody>
          <a:bodyPr/>
          <a:p>
            <a:r>
              <a:rPr lang="en-US"/>
              <a:t/>
            </a: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6"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7"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10"/>
          </p:nvPr>
        </p:nvSpPr>
        <p:spPr/>
        <p:txBody>
          <a:bodyPr/>
          <a:p>
            <a:r>
              <a:t>Footer</a:t>
            </a:r>
          </a:p>
        </p:txBody>
      </p:sp>
      <p:sp>
        <p:nvSpPr>
          <p:cNvPr id="10" name="PlaceHolder 9"/>
          <p:cNvSpPr>
            <a:spLocks noGrp="1"/>
          </p:cNvSpPr>
          <p:nvPr>
            <p:ph type="sldNum" idx="11"/>
          </p:nvPr>
        </p:nvSpPr>
        <p:spPr/>
        <p:txBody>
          <a:bodyPr/>
          <a:p>
            <a:fld id="{44BCE222-EFCB-4917-8E70-FB726A3E487A}" type="slidenum">
              <a:t>&lt;#&gt;</a:t>
            </a:fld>
          </a:p>
        </p:txBody>
      </p:sp>
      <p:sp>
        <p:nvSpPr>
          <p:cNvPr id="11" name="PlaceHolder 10"/>
          <p:cNvSpPr>
            <a:spLocks noGrp="1"/>
          </p:cNvSpPr>
          <p:nvPr>
            <p:ph type="dt" idx="12"/>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61593374-C321-4900-B62D-C22E5DE5A2B9}"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C66B91D3-3FBF-40AA-BFD4-AA58293CFDDA}"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AE86F1A2-09C4-4586-853C-4347DF4FEDD8}"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EF0A5E63-F083-4701-B264-EE08A4FB903B}"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21E9BD58-6465-4773-96E3-E94C632F736F}" type="slidenum">
              <a:t>&lt;#&gt;</a:t>
            </a:fld>
          </a:p>
        </p:txBody>
      </p:sp>
      <p:sp>
        <p:nvSpPr>
          <p:cNvPr id="8" name="PlaceHolder 7"/>
          <p:cNvSpPr>
            <a:spLocks noGrp="1"/>
          </p:cNvSpPr>
          <p:nvPr>
            <p:ph type="dt" idx="3"/>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
          <p:cNvSpPr/>
          <p:nvPr/>
        </p:nvSpPr>
        <p:spPr>
          <a:xfrm>
            <a:off x="0" y="3780000"/>
            <a:ext cx="10079280" cy="1889280"/>
          </a:xfrm>
          <a:prstGeom prst="rect">
            <a:avLst/>
          </a:prstGeom>
          <a:pattFill prst="lgGrid">
            <a:fgClr>
              <a:srgbClr val="3465a4"/>
            </a:fgClr>
            <a:bgClr>
              <a:srgbClr val="009eda"/>
            </a:bgClr>
          </a:pattFill>
          <a:ln w="18000">
            <a:noFill/>
          </a:ln>
          <a:effectLst>
            <a:outerShdw blurRad="0" dir="16200000" dist="18000" rotWithShape="0">
              <a:srgbClr val="f49100"/>
            </a:outerShdw>
          </a:effectLst>
        </p:spPr>
        <p:style>
          <a:lnRef idx="0"/>
          <a:fillRef idx="0"/>
          <a:effectRef idx="0"/>
          <a:fontRef idx="minor"/>
        </p:style>
        <p:txBody>
          <a:bodyPr wrap="none" lIns="36000" rIns="36000" tIns="36000" bIns="36000" anchor="ctr">
            <a:noAutofit/>
          </a:bodyPr>
          <a:p>
            <a:pPr>
              <a:lnSpc>
                <a:spcPct val="100000"/>
              </a:lnSpc>
            </a:pPr>
            <a:endParaRPr b="0" lang="de-AT" sz="2200" spc="-1" strike="noStrike">
              <a:solidFill>
                <a:srgbClr val="000000"/>
              </a:solidFill>
              <a:latin typeface="Source Sans Pro"/>
              <a:ea typeface="DejaVu Sans"/>
            </a:endParaRPr>
          </a:p>
        </p:txBody>
      </p:sp>
      <p:sp>
        <p:nvSpPr>
          <p:cNvPr id="1" name="PlaceHolder 1"/>
          <p:cNvSpPr>
            <a:spLocks noGrp="1"/>
          </p:cNvSpPr>
          <p:nvPr>
            <p:ph type="title"/>
          </p:nvPr>
        </p:nvSpPr>
        <p:spPr>
          <a:xfrm>
            <a:off x="540000" y="90000"/>
            <a:ext cx="8999280" cy="98928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 name="PlaceHolder 2"/>
          <p:cNvSpPr>
            <a:spLocks noGrp="1"/>
          </p:cNvSpPr>
          <p:nvPr>
            <p:ph type="body"/>
          </p:nvPr>
        </p:nvSpPr>
        <p:spPr>
          <a:xfrm>
            <a:off x="540000" y="1440000"/>
            <a:ext cx="8999280" cy="3509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3" name="PlaceHolder 3"/>
          <p:cNvSpPr>
            <a:spLocks noGrp="1"/>
          </p:cNvSpPr>
          <p:nvPr>
            <p:ph type="ftr" idx="1"/>
          </p:nvPr>
        </p:nvSpPr>
        <p:spPr>
          <a:xfrm>
            <a:off x="3420000" y="5130000"/>
            <a:ext cx="3239280" cy="449280"/>
          </a:xfrm>
          <a:prstGeom prst="rect">
            <a:avLst/>
          </a:prstGeom>
          <a:noFill/>
          <a:ln w="0">
            <a:solidFill>
              <a:srgbClr val="808080"/>
            </a:solidFill>
          </a:ln>
        </p:spPr>
        <p:txBody>
          <a:bodyPr lIns="0" rIns="0" tIns="0" bIns="0" anchor="t">
            <a:noAutofit/>
          </a:bodyPr>
          <a:lstStyle>
            <a:lvl1pPr indent="0" algn="ctr">
              <a:lnSpc>
                <a:spcPct val="100000"/>
              </a:lnSpc>
              <a:buNone/>
              <a:tabLst>
                <a:tab algn="l" pos="0"/>
              </a:tabLst>
              <a:defRPr b="0" lang="de-AT" sz="2400" spc="-1" strike="noStrike">
                <a:solidFill>
                  <a:srgbClr val="dbf5f9"/>
                </a:solidFill>
                <a:latin typeface="Source Sans Pro"/>
              </a:defRPr>
            </a:lvl1pPr>
          </a:lstStyle>
          <a:p>
            <a:pPr indent="0" algn="ctr">
              <a:lnSpc>
                <a:spcPct val="100000"/>
              </a:lnSpc>
              <a:buNone/>
              <a:tabLst>
                <a:tab algn="l" pos="0"/>
              </a:tabLst>
            </a:pPr>
            <a:r>
              <a:rPr b="0" lang="de-AT" sz="2400" spc="-1" strike="noStrike">
                <a:solidFill>
                  <a:srgbClr val="dbf5f9"/>
                </a:solidFill>
                <a:latin typeface="Source Sans Pro"/>
              </a:rPr>
              <a:t>&lt;footer&gt;</a:t>
            </a:r>
            <a:endParaRPr b="0" lang="en-US" sz="2400" spc="-1" strike="noStrike">
              <a:solidFill>
                <a:srgbClr val="000000"/>
              </a:solidFill>
              <a:latin typeface="Times New Roman"/>
            </a:endParaRPr>
          </a:p>
        </p:txBody>
      </p:sp>
      <p:sp>
        <p:nvSpPr>
          <p:cNvPr id="4" name="PlaceHolder 4"/>
          <p:cNvSpPr>
            <a:spLocks noGrp="1"/>
          </p:cNvSpPr>
          <p:nvPr>
            <p:ph type="sldNum" idx="2"/>
          </p:nvPr>
        </p:nvSpPr>
        <p:spPr>
          <a:xfrm>
            <a:off x="7200000" y="5130000"/>
            <a:ext cx="2339280" cy="449280"/>
          </a:xfrm>
          <a:prstGeom prst="rect">
            <a:avLst/>
          </a:prstGeom>
          <a:noFill/>
          <a:ln w="0">
            <a:solidFill>
              <a:srgbClr val="808080"/>
            </a:solidFill>
          </a:ln>
        </p:spPr>
        <p:txBody>
          <a:bodyPr lIns="0" rIns="0" tIns="0" bIns="0" anchor="t">
            <a:noAutofit/>
          </a:bodyPr>
          <a:lstStyle>
            <a:lvl1pPr indent="0" algn="r">
              <a:lnSpc>
                <a:spcPct val="100000"/>
              </a:lnSpc>
              <a:buNone/>
              <a:tabLst>
                <a:tab algn="l" pos="0"/>
              </a:tabLst>
              <a:defRPr b="0" lang="de-AT" sz="2400" spc="-1" strike="noStrike">
                <a:solidFill>
                  <a:srgbClr val="dbf5f9"/>
                </a:solidFill>
                <a:latin typeface="Source Sans Pro"/>
              </a:defRPr>
            </a:lvl1pPr>
          </a:lstStyle>
          <a:p>
            <a:pPr indent="0" algn="r">
              <a:lnSpc>
                <a:spcPct val="100000"/>
              </a:lnSpc>
              <a:buNone/>
              <a:tabLst>
                <a:tab algn="l" pos="0"/>
              </a:tabLst>
            </a:pPr>
            <a:fld id="{008B0720-3954-4D38-9257-8FAC72D552E5}" type="slidenum">
              <a:rPr b="0" lang="de-AT" sz="2400" spc="-1" strike="noStrike">
                <a:solidFill>
                  <a:srgbClr val="dbf5f9"/>
                </a:solidFill>
                <a:latin typeface="Source Sans Pro"/>
              </a:rPr>
              <a:t>&lt;number&gt;</a:t>
            </a:fld>
            <a:endParaRPr b="0" lang="en-US" sz="2400" spc="-1" strike="noStrike">
              <a:solidFill>
                <a:srgbClr val="000000"/>
              </a:solidFill>
              <a:latin typeface="Times New Roman"/>
            </a:endParaRPr>
          </a:p>
        </p:txBody>
      </p:sp>
      <p:sp>
        <p:nvSpPr>
          <p:cNvPr id="5" name="PlaceHolder 5"/>
          <p:cNvSpPr>
            <a:spLocks noGrp="1"/>
          </p:cNvSpPr>
          <p:nvPr>
            <p:ph type="dt" idx="3"/>
          </p:nvPr>
        </p:nvSpPr>
        <p:spPr>
          <a:xfrm>
            <a:off x="450000" y="5130000"/>
            <a:ext cx="2339280" cy="449280"/>
          </a:xfrm>
          <a:prstGeom prst="rect">
            <a:avLst/>
          </a:prstGeom>
          <a:noFill/>
          <a:ln w="0">
            <a:solidFill>
              <a:srgbClr val="808080"/>
            </a:solidFill>
          </a:ln>
        </p:spPr>
        <p:txBody>
          <a:bodyPr lIns="0" rIns="0" tIns="0" bIns="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2" name=""/>
          <p:cNvSpPr/>
          <p:nvPr/>
        </p:nvSpPr>
        <p:spPr>
          <a:xfrm flipV="1">
            <a:off x="0" y="-720"/>
            <a:ext cx="10079280" cy="1079280"/>
          </a:xfrm>
          <a:prstGeom prst="rect">
            <a:avLst/>
          </a:prstGeom>
          <a:pattFill prst="lgGrid">
            <a:fgClr>
              <a:srgbClr val="3465a4"/>
            </a:fgClr>
            <a:bgClr>
              <a:srgbClr val="009eda"/>
            </a:bgClr>
          </a:pattFill>
          <a:ln w="18000">
            <a:noFill/>
          </a:ln>
          <a:effectLst>
            <a:outerShdw blurRad="0" dir="5400000" dist="10800" rotWithShape="0">
              <a:srgbClr val="f49100"/>
            </a:outerShdw>
          </a:effectLst>
        </p:spPr>
        <p:style>
          <a:lnRef idx="0"/>
          <a:fillRef idx="0"/>
          <a:effectRef idx="0"/>
          <a:fontRef idx="minor"/>
        </p:style>
        <p:txBody>
          <a:bodyPr wrap="none" lIns="36000" rIns="36000" tIns="36000" bIns="36000" anchor="ctr">
            <a:noAutofit/>
          </a:bodyPr>
          <a:p>
            <a:pPr>
              <a:lnSpc>
                <a:spcPct val="100000"/>
              </a:lnSpc>
            </a:pPr>
            <a:endParaRPr b="0" lang="de-AT" sz="2200" spc="-1" strike="noStrike">
              <a:solidFill>
                <a:srgbClr val="000000"/>
              </a:solidFill>
              <a:latin typeface="Source Sans Pro"/>
              <a:ea typeface="DejaVu Sans"/>
            </a:endParaRPr>
          </a:p>
        </p:txBody>
      </p:sp>
      <p:sp>
        <p:nvSpPr>
          <p:cNvPr id="43" name="PlaceHolder 1"/>
          <p:cNvSpPr>
            <a:spLocks noGrp="1"/>
          </p:cNvSpPr>
          <p:nvPr>
            <p:ph type="ftr" idx="4"/>
          </p:nvPr>
        </p:nvSpPr>
        <p:spPr>
          <a:xfrm>
            <a:off x="3420000" y="5130000"/>
            <a:ext cx="3239280" cy="449280"/>
          </a:xfrm>
          <a:prstGeom prst="rect">
            <a:avLst/>
          </a:prstGeom>
          <a:noFill/>
          <a:ln w="0">
            <a:noFill/>
          </a:ln>
        </p:spPr>
        <p:txBody>
          <a:bodyPr lIns="0" rIns="0" tIns="0" bIns="0" anchor="t">
            <a:noAutofit/>
          </a:bodyPr>
          <a:lstStyle>
            <a:lvl1pPr indent="0" algn="ctr">
              <a:lnSpc>
                <a:spcPct val="100000"/>
              </a:lnSpc>
              <a:buNone/>
              <a:tabLst>
                <a:tab algn="l" pos="0"/>
              </a:tabLst>
              <a:defRPr b="0" lang="de-AT" sz="2400" spc="-1" strike="noStrike">
                <a:solidFill>
                  <a:srgbClr val="484848"/>
                </a:solidFill>
                <a:latin typeface="Source Sans Pro"/>
              </a:defRPr>
            </a:lvl1pPr>
          </a:lstStyle>
          <a:p>
            <a:pPr indent="0" algn="ctr">
              <a:lnSpc>
                <a:spcPct val="100000"/>
              </a:lnSpc>
              <a:buNone/>
              <a:tabLst>
                <a:tab algn="l" pos="0"/>
              </a:tabLst>
            </a:pPr>
            <a:r>
              <a:rPr b="0" lang="de-AT" sz="2400" spc="-1" strike="noStrike">
                <a:solidFill>
                  <a:srgbClr val="484848"/>
                </a:solidFill>
                <a:latin typeface="Source Sans Pro"/>
              </a:rPr>
              <a:t>&lt;footer&gt;</a:t>
            </a:r>
            <a:endParaRPr b="0" lang="en-US" sz="2400" spc="-1" strike="noStrike">
              <a:solidFill>
                <a:srgbClr val="000000"/>
              </a:solidFill>
              <a:latin typeface="Times New Roman"/>
            </a:endParaRPr>
          </a:p>
        </p:txBody>
      </p:sp>
      <p:sp>
        <p:nvSpPr>
          <p:cNvPr id="44" name="PlaceHolder 2"/>
          <p:cNvSpPr>
            <a:spLocks noGrp="1"/>
          </p:cNvSpPr>
          <p:nvPr>
            <p:ph type="sldNum" idx="5"/>
          </p:nvPr>
        </p:nvSpPr>
        <p:spPr>
          <a:xfrm>
            <a:off x="7200000" y="5130000"/>
            <a:ext cx="2339280" cy="449280"/>
          </a:xfrm>
          <a:prstGeom prst="rect">
            <a:avLst/>
          </a:prstGeom>
          <a:noFill/>
          <a:ln w="0">
            <a:noFill/>
          </a:ln>
        </p:spPr>
        <p:txBody>
          <a:bodyPr lIns="0" rIns="0" tIns="0" bIns="0" anchor="t">
            <a:noAutofit/>
          </a:bodyPr>
          <a:lstStyle>
            <a:lvl1pPr indent="0" algn="r">
              <a:lnSpc>
                <a:spcPct val="100000"/>
              </a:lnSpc>
              <a:buNone/>
              <a:tabLst>
                <a:tab algn="l" pos="0"/>
              </a:tabLst>
              <a:defRPr b="0" lang="de-AT" sz="2400" spc="-1" strike="noStrike">
                <a:solidFill>
                  <a:srgbClr val="484848"/>
                </a:solidFill>
                <a:latin typeface="Source Sans Pro"/>
              </a:defRPr>
            </a:lvl1pPr>
          </a:lstStyle>
          <a:p>
            <a:pPr indent="0" algn="r">
              <a:lnSpc>
                <a:spcPct val="100000"/>
              </a:lnSpc>
              <a:buNone/>
              <a:tabLst>
                <a:tab algn="l" pos="0"/>
              </a:tabLst>
            </a:pPr>
            <a:fld id="{F52E5AE0-3678-40FF-9A5A-C45D274B9A11}" type="slidenum">
              <a:rPr b="0" lang="de-AT" sz="2400" spc="-1" strike="noStrike">
                <a:solidFill>
                  <a:srgbClr val="484848"/>
                </a:solidFill>
                <a:latin typeface="Source Sans Pro"/>
              </a:rPr>
              <a:t>&lt;number&gt;</a:t>
            </a:fld>
            <a:endParaRPr b="0" lang="en-US" sz="2400" spc="-1" strike="noStrike">
              <a:solidFill>
                <a:srgbClr val="000000"/>
              </a:solidFill>
              <a:latin typeface="Times New Roman"/>
            </a:endParaRPr>
          </a:p>
        </p:txBody>
      </p:sp>
      <p:sp>
        <p:nvSpPr>
          <p:cNvPr id="45" name="PlaceHolder 3"/>
          <p:cNvSpPr>
            <a:spLocks noGrp="1"/>
          </p:cNvSpPr>
          <p:nvPr>
            <p:ph type="dt" idx="6"/>
          </p:nvPr>
        </p:nvSpPr>
        <p:spPr>
          <a:xfrm>
            <a:off x="540000" y="5130000"/>
            <a:ext cx="2339280" cy="449280"/>
          </a:xfrm>
          <a:prstGeom prst="rect">
            <a:avLst/>
          </a:prstGeom>
          <a:noFill/>
          <a:ln w="0">
            <a:noFill/>
          </a:ln>
        </p:spPr>
        <p:txBody>
          <a:bodyPr lIns="0" rIns="0" tIns="0" bIns="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46" name="PlaceHolder 4"/>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47" name="PlaceHolder 5"/>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84" name=""/>
          <p:cNvSpPr/>
          <p:nvPr/>
        </p:nvSpPr>
        <p:spPr>
          <a:xfrm flipV="1">
            <a:off x="0" y="-720"/>
            <a:ext cx="10079280" cy="1079280"/>
          </a:xfrm>
          <a:prstGeom prst="rect">
            <a:avLst/>
          </a:prstGeom>
          <a:pattFill prst="lgGrid">
            <a:fgClr>
              <a:srgbClr val="3465a4"/>
            </a:fgClr>
            <a:bgClr>
              <a:srgbClr val="009eda"/>
            </a:bgClr>
          </a:pattFill>
          <a:ln w="18000">
            <a:noFill/>
          </a:ln>
          <a:effectLst>
            <a:outerShdw blurRad="0" dir="5400000" dist="10800" rotWithShape="0">
              <a:srgbClr val="f49100"/>
            </a:outerShdw>
          </a:effectLst>
        </p:spPr>
        <p:style>
          <a:lnRef idx="0"/>
          <a:fillRef idx="0"/>
          <a:effectRef idx="0"/>
          <a:fontRef idx="minor"/>
        </p:style>
        <p:txBody>
          <a:bodyPr wrap="none" lIns="36000" rIns="36000" tIns="36000" bIns="36000" anchor="ctr">
            <a:noAutofit/>
          </a:bodyPr>
          <a:p>
            <a:pPr>
              <a:lnSpc>
                <a:spcPct val="100000"/>
              </a:lnSpc>
            </a:pPr>
            <a:endParaRPr b="0" lang="de-AT" sz="2200" spc="-1" strike="noStrike">
              <a:solidFill>
                <a:srgbClr val="000000"/>
              </a:solidFill>
              <a:latin typeface="Source Sans Pro"/>
              <a:ea typeface="DejaVu Sans"/>
            </a:endParaRPr>
          </a:p>
        </p:txBody>
      </p:sp>
      <p:sp>
        <p:nvSpPr>
          <p:cNvPr id="85" name="PlaceHolder 1"/>
          <p:cNvSpPr>
            <a:spLocks noGrp="1"/>
          </p:cNvSpPr>
          <p:nvPr>
            <p:ph type="ftr" idx="7"/>
          </p:nvPr>
        </p:nvSpPr>
        <p:spPr>
          <a:xfrm>
            <a:off x="3420000" y="5130000"/>
            <a:ext cx="3239280" cy="449280"/>
          </a:xfrm>
          <a:prstGeom prst="rect">
            <a:avLst/>
          </a:prstGeom>
          <a:noFill/>
          <a:ln w="0">
            <a:noFill/>
          </a:ln>
        </p:spPr>
        <p:txBody>
          <a:bodyPr lIns="0" rIns="0" tIns="0" bIns="0" anchor="t">
            <a:noAutofit/>
          </a:bodyPr>
          <a:lstStyle>
            <a:lvl1pPr indent="0" algn="ctr">
              <a:lnSpc>
                <a:spcPct val="100000"/>
              </a:lnSpc>
              <a:buNone/>
              <a:tabLst>
                <a:tab algn="l" pos="0"/>
              </a:tabLst>
              <a:defRPr b="0" lang="de-AT" sz="2400" spc="-1" strike="noStrike">
                <a:solidFill>
                  <a:srgbClr val="484848"/>
                </a:solidFill>
                <a:latin typeface="Source Sans Pro"/>
              </a:defRPr>
            </a:lvl1pPr>
          </a:lstStyle>
          <a:p>
            <a:pPr indent="0" algn="ctr">
              <a:lnSpc>
                <a:spcPct val="100000"/>
              </a:lnSpc>
              <a:buNone/>
              <a:tabLst>
                <a:tab algn="l" pos="0"/>
              </a:tabLst>
            </a:pPr>
            <a:r>
              <a:rPr b="0" lang="de-AT" sz="2400" spc="-1" strike="noStrike">
                <a:solidFill>
                  <a:srgbClr val="484848"/>
                </a:solidFill>
                <a:latin typeface="Source Sans Pro"/>
              </a:rPr>
              <a:t>&lt;footer&gt;</a:t>
            </a:r>
            <a:endParaRPr b="0" lang="en-US" sz="2400" spc="-1" strike="noStrike">
              <a:solidFill>
                <a:srgbClr val="000000"/>
              </a:solidFill>
              <a:latin typeface="Times New Roman"/>
            </a:endParaRPr>
          </a:p>
        </p:txBody>
      </p:sp>
      <p:sp>
        <p:nvSpPr>
          <p:cNvPr id="86" name="PlaceHolder 2"/>
          <p:cNvSpPr>
            <a:spLocks noGrp="1"/>
          </p:cNvSpPr>
          <p:nvPr>
            <p:ph type="sldNum" idx="8"/>
          </p:nvPr>
        </p:nvSpPr>
        <p:spPr>
          <a:xfrm>
            <a:off x="7200000" y="5130000"/>
            <a:ext cx="2339280" cy="449280"/>
          </a:xfrm>
          <a:prstGeom prst="rect">
            <a:avLst/>
          </a:prstGeom>
          <a:noFill/>
          <a:ln w="0">
            <a:noFill/>
          </a:ln>
        </p:spPr>
        <p:txBody>
          <a:bodyPr lIns="0" rIns="0" tIns="0" bIns="0" anchor="t">
            <a:noAutofit/>
          </a:bodyPr>
          <a:lstStyle>
            <a:lvl1pPr indent="0" algn="r">
              <a:lnSpc>
                <a:spcPct val="100000"/>
              </a:lnSpc>
              <a:buNone/>
              <a:tabLst>
                <a:tab algn="l" pos="0"/>
              </a:tabLst>
              <a:defRPr b="0" lang="de-AT" sz="2400" spc="-1" strike="noStrike">
                <a:solidFill>
                  <a:srgbClr val="484848"/>
                </a:solidFill>
                <a:latin typeface="Source Sans Pro"/>
              </a:defRPr>
            </a:lvl1pPr>
          </a:lstStyle>
          <a:p>
            <a:pPr indent="0" algn="r">
              <a:lnSpc>
                <a:spcPct val="100000"/>
              </a:lnSpc>
              <a:buNone/>
              <a:tabLst>
                <a:tab algn="l" pos="0"/>
              </a:tabLst>
            </a:pPr>
            <a:fld id="{54BB3DB5-8814-493B-8FC1-F78AB99F8AD7}" type="slidenum">
              <a:rPr b="0" lang="de-AT" sz="2400" spc="-1" strike="noStrike">
                <a:solidFill>
                  <a:srgbClr val="484848"/>
                </a:solidFill>
                <a:latin typeface="Source Sans Pro"/>
              </a:rPr>
              <a:t>&lt;number&gt;</a:t>
            </a:fld>
            <a:endParaRPr b="0" lang="en-US" sz="2400" spc="-1" strike="noStrike">
              <a:solidFill>
                <a:srgbClr val="000000"/>
              </a:solidFill>
              <a:latin typeface="Times New Roman"/>
            </a:endParaRPr>
          </a:p>
        </p:txBody>
      </p:sp>
      <p:sp>
        <p:nvSpPr>
          <p:cNvPr id="87" name="PlaceHolder 3"/>
          <p:cNvSpPr>
            <a:spLocks noGrp="1"/>
          </p:cNvSpPr>
          <p:nvPr>
            <p:ph type="dt" idx="9"/>
          </p:nvPr>
        </p:nvSpPr>
        <p:spPr>
          <a:xfrm>
            <a:off x="540000" y="5130000"/>
            <a:ext cx="2339280" cy="449280"/>
          </a:xfrm>
          <a:prstGeom prst="rect">
            <a:avLst/>
          </a:prstGeom>
          <a:noFill/>
          <a:ln w="0">
            <a:noFill/>
          </a:ln>
        </p:spPr>
        <p:txBody>
          <a:bodyPr lIns="0" rIns="0" tIns="0" bIns="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88" name="PlaceHolder 4"/>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89" name="PlaceHolder 5"/>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
          <p:cNvSpPr/>
          <p:nvPr/>
        </p:nvSpPr>
        <p:spPr>
          <a:xfrm flipV="1">
            <a:off x="0" y="-720"/>
            <a:ext cx="10079280" cy="179280"/>
          </a:xfrm>
          <a:prstGeom prst="rect">
            <a:avLst/>
          </a:prstGeom>
          <a:pattFill prst="lgGrid">
            <a:fgClr>
              <a:srgbClr val="3465a4"/>
            </a:fgClr>
            <a:bgClr>
              <a:srgbClr val="009eda"/>
            </a:bgClr>
          </a:pattFill>
          <a:ln w="18000">
            <a:noFill/>
          </a:ln>
          <a:effectLst>
            <a:outerShdw blurRad="0" dir="5400000" dist="10800" rotWithShape="0">
              <a:srgbClr val="f49100"/>
            </a:outerShdw>
          </a:effectLst>
        </p:spPr>
        <p:style>
          <a:lnRef idx="0"/>
          <a:fillRef idx="0"/>
          <a:effectRef idx="0"/>
          <a:fontRef idx="minor"/>
        </p:style>
        <p:txBody>
          <a:bodyPr wrap="none" lIns="36000" rIns="36000" tIns="36000" bIns="36000" anchor="ctr">
            <a:noAutofit/>
          </a:bodyPr>
          <a:p>
            <a:pPr>
              <a:lnSpc>
                <a:spcPct val="100000"/>
              </a:lnSpc>
            </a:pPr>
            <a:endParaRPr b="0" lang="de-AT" sz="2200" spc="-1" strike="noStrike">
              <a:solidFill>
                <a:srgbClr val="000000"/>
              </a:solidFill>
              <a:latin typeface="Source Sans Pro"/>
              <a:ea typeface="DejaVu Sans"/>
            </a:endParaRPr>
          </a:p>
        </p:txBody>
      </p:sp>
      <p:sp>
        <p:nvSpPr>
          <p:cNvPr id="127" name=""/>
          <p:cNvSpPr/>
          <p:nvPr/>
        </p:nvSpPr>
        <p:spPr>
          <a:xfrm>
            <a:off x="0" y="5580000"/>
            <a:ext cx="10079280" cy="89280"/>
          </a:xfrm>
          <a:prstGeom prst="rect">
            <a:avLst/>
          </a:prstGeom>
          <a:pattFill prst="lgGrid">
            <a:fgClr>
              <a:srgbClr val="3465a4"/>
            </a:fgClr>
            <a:bgClr>
              <a:srgbClr val="009eda"/>
            </a:bgClr>
          </a:pattFill>
          <a:ln w="18000">
            <a:noFill/>
          </a:ln>
          <a:effectLst>
            <a:outerShdw blurRad="0" dir="16200000" dist="10800" rotWithShape="0">
              <a:srgbClr val="f49100"/>
            </a:outerShdw>
          </a:effectLst>
        </p:spPr>
        <p:style>
          <a:lnRef idx="0"/>
          <a:fillRef idx="0"/>
          <a:effectRef idx="0"/>
          <a:fontRef idx="minor"/>
        </p:style>
        <p:txBody>
          <a:bodyPr wrap="none" lIns="36000" rIns="36000" tIns="36000" bIns="36000" anchor="ctr">
            <a:noAutofit/>
          </a:bodyPr>
          <a:p>
            <a:pPr>
              <a:lnSpc>
                <a:spcPct val="100000"/>
              </a:lnSpc>
            </a:pPr>
            <a:endParaRPr b="0" lang="de-AT" sz="2200" spc="-1" strike="noStrike">
              <a:solidFill>
                <a:srgbClr val="000000"/>
              </a:solidFill>
              <a:latin typeface="Source Sans Pro"/>
              <a:ea typeface="DejaVu Sans"/>
            </a:endParaRPr>
          </a:p>
        </p:txBody>
      </p:sp>
      <p:sp>
        <p:nvSpPr>
          <p:cNvPr id="128" name="PlaceHolder 1"/>
          <p:cNvSpPr>
            <a:spLocks noGrp="1"/>
          </p:cNvSpPr>
          <p:nvPr>
            <p:ph type="ftr" idx="10"/>
          </p:nvPr>
        </p:nvSpPr>
        <p:spPr>
          <a:xfrm>
            <a:off x="3420000" y="5119200"/>
            <a:ext cx="3239280" cy="449280"/>
          </a:xfrm>
          <a:prstGeom prst="rect">
            <a:avLst/>
          </a:prstGeom>
          <a:noFill/>
          <a:ln w="0">
            <a:noFill/>
          </a:ln>
        </p:spPr>
        <p:txBody>
          <a:bodyPr lIns="0" rIns="0" tIns="0" bIns="0" anchor="t">
            <a:noAutofit/>
          </a:bodyPr>
          <a:lstStyle>
            <a:lvl1pPr indent="0" algn="ctr">
              <a:lnSpc>
                <a:spcPct val="100000"/>
              </a:lnSpc>
              <a:buNone/>
              <a:tabLst>
                <a:tab algn="l" pos="0"/>
              </a:tabLst>
              <a:defRPr b="0" lang="de-AT" sz="2400" spc="-1" strike="noStrike">
                <a:solidFill>
                  <a:srgbClr val="484848"/>
                </a:solidFill>
                <a:latin typeface="Source Sans Pro"/>
              </a:defRPr>
            </a:lvl1pPr>
          </a:lstStyle>
          <a:p>
            <a:pPr indent="0" algn="ctr">
              <a:lnSpc>
                <a:spcPct val="100000"/>
              </a:lnSpc>
              <a:buNone/>
              <a:tabLst>
                <a:tab algn="l" pos="0"/>
              </a:tabLst>
            </a:pPr>
            <a:r>
              <a:rPr b="0" lang="de-AT" sz="2400" spc="-1" strike="noStrike">
                <a:solidFill>
                  <a:srgbClr val="484848"/>
                </a:solidFill>
                <a:latin typeface="Source Sans Pro"/>
              </a:rPr>
              <a:t>&lt;footer&gt;</a:t>
            </a:r>
            <a:endParaRPr b="0" lang="en-US" sz="2400" spc="-1" strike="noStrike">
              <a:solidFill>
                <a:srgbClr val="000000"/>
              </a:solidFill>
              <a:latin typeface="Times New Roman"/>
            </a:endParaRPr>
          </a:p>
        </p:txBody>
      </p:sp>
      <p:sp>
        <p:nvSpPr>
          <p:cNvPr id="129" name="PlaceHolder 2"/>
          <p:cNvSpPr>
            <a:spLocks noGrp="1"/>
          </p:cNvSpPr>
          <p:nvPr>
            <p:ph type="sldNum" idx="11"/>
          </p:nvPr>
        </p:nvSpPr>
        <p:spPr>
          <a:xfrm>
            <a:off x="7650000" y="5130000"/>
            <a:ext cx="1889280" cy="449280"/>
          </a:xfrm>
          <a:prstGeom prst="rect">
            <a:avLst/>
          </a:prstGeom>
          <a:noFill/>
          <a:ln w="0">
            <a:noFill/>
          </a:ln>
        </p:spPr>
        <p:txBody>
          <a:bodyPr lIns="0" rIns="0" tIns="0" bIns="0" anchor="t">
            <a:noAutofit/>
          </a:bodyPr>
          <a:lstStyle>
            <a:lvl1pPr indent="0" algn="r">
              <a:lnSpc>
                <a:spcPct val="100000"/>
              </a:lnSpc>
              <a:buNone/>
              <a:tabLst>
                <a:tab algn="l" pos="0"/>
              </a:tabLst>
              <a:defRPr b="0" lang="de-AT" sz="2400" spc="-1" strike="noStrike">
                <a:solidFill>
                  <a:srgbClr val="484848"/>
                </a:solidFill>
                <a:latin typeface="Source Sans Pro"/>
              </a:defRPr>
            </a:lvl1pPr>
          </a:lstStyle>
          <a:p>
            <a:pPr indent="0" algn="r">
              <a:lnSpc>
                <a:spcPct val="100000"/>
              </a:lnSpc>
              <a:buNone/>
              <a:tabLst>
                <a:tab algn="l" pos="0"/>
              </a:tabLst>
            </a:pPr>
            <a:fld id="{7A6C542F-EF03-467A-8C02-C1D8F27A6E19}" type="slidenum">
              <a:rPr b="0" lang="de-AT" sz="2400" spc="-1" strike="noStrike">
                <a:solidFill>
                  <a:srgbClr val="484848"/>
                </a:solidFill>
                <a:latin typeface="Source Sans Pro"/>
              </a:rPr>
              <a:t>&lt;number&gt;</a:t>
            </a:fld>
            <a:endParaRPr b="0" lang="en-US" sz="2400" spc="-1" strike="noStrike">
              <a:solidFill>
                <a:srgbClr val="000000"/>
              </a:solidFill>
              <a:latin typeface="Times New Roman"/>
            </a:endParaRPr>
          </a:p>
        </p:txBody>
      </p:sp>
      <p:sp>
        <p:nvSpPr>
          <p:cNvPr id="130" name="PlaceHolder 3"/>
          <p:cNvSpPr>
            <a:spLocks noGrp="1"/>
          </p:cNvSpPr>
          <p:nvPr>
            <p:ph type="dt" idx="12"/>
          </p:nvPr>
        </p:nvSpPr>
        <p:spPr>
          <a:xfrm>
            <a:off x="540000" y="5130000"/>
            <a:ext cx="2339280" cy="449280"/>
          </a:xfrm>
          <a:prstGeom prst="rect">
            <a:avLst/>
          </a:prstGeom>
          <a:noFill/>
          <a:ln w="0">
            <a:noFill/>
          </a:ln>
        </p:spPr>
        <p:txBody>
          <a:bodyPr lIns="0" rIns="0" tIns="0" bIns="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31" name="PlaceHolder 4"/>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32" name="PlaceHolder 5"/>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4.png"/><Relationship Id="rId3"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5.png"/><Relationship Id="rId3"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6.png"/><Relationship Id="rId3"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7.png"/><Relationship Id="rId3"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 Target="slide3.xml"/><Relationship Id="rId3" Type="http://schemas.openxmlformats.org/officeDocument/2006/relationships/slide" Target="slide5.xml"/><Relationship Id="rId4" Type="http://schemas.openxmlformats.org/officeDocument/2006/relationships/slide" Target="slide12.xml"/><Relationship Id="rId5" Type="http://schemas.openxmlformats.org/officeDocument/2006/relationships/slide" Target="slide17.xml"/><Relationship Id="rId6" Type="http://schemas.openxmlformats.org/officeDocument/2006/relationships/slide" Target="slide22.xml"/><Relationship Id="rId7" Type="http://schemas.openxmlformats.org/officeDocument/2006/relationships/slide" Target="slide28.xml"/><Relationship Id="rId8" Type="http://schemas.openxmlformats.org/officeDocument/2006/relationships/slide" Target="slide34.xml"/><Relationship Id="rId9" Type="http://schemas.openxmlformats.org/officeDocument/2006/relationships/slide" Target="slide38.xml"/><Relationship Id="rId10" Type="http://schemas.openxmlformats.org/officeDocument/2006/relationships/slide" Target="slide39.xml"/><Relationship Id="rId11" Type="http://schemas.openxmlformats.org/officeDocument/2006/relationships/slide" Target="slide40.xml"/><Relationship Id="rId12" Type="http://schemas.openxmlformats.org/officeDocument/2006/relationships/slide" Target="slide41.xml"/><Relationship Id="rId13" Type="http://schemas.openxmlformats.org/officeDocument/2006/relationships/image" Target="../media/image2.png"/><Relationship Id="rId14"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7.png"/><Relationship Id="rId3"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8.png"/><Relationship Id="rId3"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9.png"/><Relationship Id="rId3"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8.png"/><Relationship Id="rId3"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3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3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10.png"/><Relationship Id="rId3" Type="http://schemas.openxmlformats.org/officeDocument/2006/relationships/slideLayout" Target="../slideLayouts/slideLayout25.xml"/>
</Relationships>
</file>

<file path=ppt/slides/_rels/slide3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11.png"/><Relationship Id="rId3" Type="http://schemas.openxmlformats.org/officeDocument/2006/relationships/slideLayout" Target="../slideLayouts/slideLayout2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3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3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12.png"/><Relationship Id="rId3" Type="http://schemas.openxmlformats.org/officeDocument/2006/relationships/slideLayout" Target="../slideLayouts/slideLayout25.xml"/>
</Relationships>
</file>

<file path=ppt/slides/_rels/slide3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13.png"/><Relationship Id="rId3" Type="http://schemas.openxmlformats.org/officeDocument/2006/relationships/slideLayout" Target="../slideLayouts/slideLayout25.xml"/>
</Relationships>
</file>

<file path=ppt/slides/_rels/slide3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3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4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69" name="PlaceHolder 1"/>
          <p:cNvSpPr>
            <a:spLocks noGrp="1"/>
          </p:cNvSpPr>
          <p:nvPr>
            <p:ph type="title"/>
          </p:nvPr>
        </p:nvSpPr>
        <p:spPr>
          <a:xfrm>
            <a:off x="450000" y="646200"/>
            <a:ext cx="8999280" cy="3239280"/>
          </a:xfrm>
          <a:prstGeom prst="rect">
            <a:avLst/>
          </a:prstGeom>
          <a:noFill/>
          <a:ln w="0">
            <a:noFill/>
          </a:ln>
        </p:spPr>
        <p:txBody>
          <a:bodyPr lIns="0" rIns="0" tIns="0" bIns="0" anchor="b">
            <a:normAutofit/>
          </a:bodyPr>
          <a:p>
            <a:pPr indent="0">
              <a:lnSpc>
                <a:spcPct val="100000"/>
              </a:lnSpc>
              <a:buNone/>
              <a:tabLst>
                <a:tab algn="l" pos="0"/>
              </a:tabLst>
            </a:pPr>
            <a:r>
              <a:rPr b="0" lang="de-AT" sz="9600" spc="-1" strike="noStrike">
                <a:solidFill>
                  <a:srgbClr val="04617b"/>
                </a:solidFill>
                <a:latin typeface="Source Sans Pro Light"/>
              </a:rPr>
              <a:t>CEIS295</a:t>
            </a:r>
            <a:endParaRPr b="0" lang="en-US" sz="9600" spc="-1" strike="noStrike">
              <a:solidFill>
                <a:srgbClr val="000000"/>
              </a:solidFill>
              <a:latin typeface="Arial"/>
            </a:endParaRPr>
          </a:p>
        </p:txBody>
      </p:sp>
      <p:sp>
        <p:nvSpPr>
          <p:cNvPr id="170" name="PlaceHolder 2"/>
          <p:cNvSpPr>
            <a:spLocks noGrp="1"/>
          </p:cNvSpPr>
          <p:nvPr>
            <p:ph type="subTitle"/>
          </p:nvPr>
        </p:nvSpPr>
        <p:spPr>
          <a:xfrm>
            <a:off x="450000" y="3870000"/>
            <a:ext cx="4807080" cy="950760"/>
          </a:xfrm>
          <a:prstGeom prst="rect">
            <a:avLst/>
          </a:prstGeom>
          <a:noFill/>
          <a:ln w="0">
            <a:noFill/>
          </a:ln>
        </p:spPr>
        <p:txBody>
          <a:bodyPr lIns="0" rIns="0" tIns="0" bIns="0" anchor="t">
            <a:noAutofit/>
          </a:bodyPr>
          <a:p>
            <a:pPr indent="0" algn="ctr">
              <a:lnSpc>
                <a:spcPct val="100000"/>
              </a:lnSpc>
              <a:buNone/>
              <a:tabLst>
                <a:tab algn="l" pos="0"/>
              </a:tabLst>
            </a:pPr>
            <a:r>
              <a:rPr b="1" lang="de-AT" sz="2300" spc="-1" strike="noStrike">
                <a:solidFill>
                  <a:srgbClr val="dbf5f9"/>
                </a:solidFill>
                <a:latin typeface="Source Sans Pro"/>
              </a:rPr>
              <a:t>Data Structures and Algorithms</a:t>
            </a:r>
            <a:endParaRPr b="0" lang="en-US" sz="2300" spc="-1" strike="noStrike">
              <a:solidFill>
                <a:srgbClr val="000000"/>
              </a:solidFill>
              <a:latin typeface="Arial"/>
            </a:endParaRPr>
          </a:p>
          <a:p>
            <a:pPr indent="0" algn="ctr">
              <a:lnSpc>
                <a:spcPct val="100000"/>
              </a:lnSpc>
              <a:buNone/>
              <a:tabLst>
                <a:tab algn="l" pos="0"/>
              </a:tabLst>
            </a:pPr>
            <a:r>
              <a:rPr b="1" lang="de-AT" sz="3200" spc="-1" strike="noStrike">
                <a:solidFill>
                  <a:srgbClr val="dbf5f9"/>
                </a:solidFill>
                <a:latin typeface="Source Sans Pro"/>
              </a:rPr>
              <a:t>Final Presentation</a:t>
            </a:r>
            <a:endParaRPr b="0" lang="en-US" sz="3200" spc="-1" strike="noStrike">
              <a:solidFill>
                <a:srgbClr val="000000"/>
              </a:solidFill>
              <a:latin typeface="Arial"/>
            </a:endParaRPr>
          </a:p>
        </p:txBody>
      </p:sp>
      <p:sp>
        <p:nvSpPr>
          <p:cNvPr id="171" name="Subtitle 2"/>
          <p:cNvSpPr/>
          <p:nvPr/>
        </p:nvSpPr>
        <p:spPr>
          <a:xfrm>
            <a:off x="6629400" y="3886200"/>
            <a:ext cx="3199680" cy="1599480"/>
          </a:xfrm>
          <a:prstGeom prst="rect">
            <a:avLst/>
          </a:prstGeom>
          <a:noFill/>
          <a:ln w="0">
            <a:noFill/>
          </a:ln>
          <a:effectLst>
            <a:outerShdw blurRad="25560" dir="0" dist="0" rotWithShape="0">
              <a:srgbClr val="000000">
                <a:alpha val="46000"/>
              </a:srgbClr>
            </a:outerShdw>
          </a:effectLst>
        </p:spPr>
        <p:style>
          <a:lnRef idx="0"/>
          <a:fillRef idx="0"/>
          <a:effectRef idx="0"/>
          <a:fontRef idx="minor"/>
        </p:style>
        <p:txBody>
          <a:bodyPr lIns="90000" rIns="90000" tIns="45000" bIns="45000" anchor="t">
            <a:normAutofit fontScale="74000"/>
          </a:bodyPr>
          <a:p>
            <a:pPr algn="r">
              <a:lnSpc>
                <a:spcPct val="100000"/>
              </a:lnSpc>
              <a:spcBef>
                <a:spcPts val="400"/>
              </a:spcBef>
              <a:spcAft>
                <a:spcPts val="601"/>
              </a:spcAft>
              <a:tabLst>
                <a:tab algn="l" pos="0"/>
              </a:tabLst>
            </a:pPr>
            <a:r>
              <a:rPr b="0" lang="en-US" sz="2000" spc="-1" strike="noStrike">
                <a:ln>
                  <a:solidFill>
                    <a:srgbClr val="000000"/>
                  </a:solidFill>
                </a:ln>
                <a:solidFill>
                  <a:srgbClr val="ffffff"/>
                </a:solidFill>
                <a:latin typeface="Calisto MT"/>
                <a:ea typeface="DejaVu Sans"/>
              </a:rPr>
              <a:t>By Nicholas Allen</a:t>
            </a:r>
            <a:endParaRPr b="0" lang="en-US" sz="2000" spc="-1" strike="noStrike">
              <a:solidFill>
                <a:srgbClr val="000000"/>
              </a:solidFill>
              <a:latin typeface="Arial"/>
            </a:endParaRPr>
          </a:p>
          <a:p>
            <a:pPr algn="r">
              <a:lnSpc>
                <a:spcPct val="100000"/>
              </a:lnSpc>
              <a:spcBef>
                <a:spcPts val="400"/>
              </a:spcBef>
              <a:spcAft>
                <a:spcPts val="601"/>
              </a:spcAft>
              <a:tabLst>
                <a:tab algn="l" pos="0"/>
              </a:tabLst>
            </a:pPr>
            <a:r>
              <a:rPr b="0" lang="en-US" sz="2000" spc="-1" strike="noStrike">
                <a:ln>
                  <a:solidFill>
                    <a:srgbClr val="000000"/>
                  </a:solidFill>
                </a:ln>
                <a:solidFill>
                  <a:srgbClr val="ffffff"/>
                </a:solidFill>
                <a:latin typeface="Calisto MT"/>
                <a:ea typeface="DejaVu Sans"/>
              </a:rPr>
              <a:t>Professor Gustavo Cira</a:t>
            </a:r>
            <a:endParaRPr b="0" lang="en-US" sz="2000" spc="-1" strike="noStrike">
              <a:solidFill>
                <a:srgbClr val="000000"/>
              </a:solidFill>
              <a:latin typeface="Arial"/>
            </a:endParaRPr>
          </a:p>
          <a:p>
            <a:pPr algn="r">
              <a:lnSpc>
                <a:spcPct val="100000"/>
              </a:lnSpc>
              <a:spcBef>
                <a:spcPts val="400"/>
              </a:spcBef>
              <a:spcAft>
                <a:spcPts val="601"/>
              </a:spcAft>
              <a:tabLst>
                <a:tab algn="l" pos="0"/>
              </a:tabLst>
            </a:pPr>
            <a:r>
              <a:rPr b="0" lang="en-US" sz="2000" spc="-1" strike="noStrike">
                <a:ln>
                  <a:solidFill>
                    <a:srgbClr val="000000"/>
                  </a:solidFill>
                </a:ln>
                <a:solidFill>
                  <a:srgbClr val="ffffff"/>
                </a:solidFill>
                <a:latin typeface="Calisto MT"/>
                <a:ea typeface="DejaVu Sans"/>
              </a:rPr>
              <a:t>DeVry University</a:t>
            </a:r>
            <a:endParaRPr b="0" lang="en-US" sz="2000" spc="-1" strike="noStrike">
              <a:solidFill>
                <a:srgbClr val="000000"/>
              </a:solidFill>
              <a:latin typeface="Arial"/>
            </a:endParaRPr>
          </a:p>
          <a:p>
            <a:pPr algn="r">
              <a:lnSpc>
                <a:spcPct val="100000"/>
              </a:lnSpc>
              <a:spcBef>
                <a:spcPts val="400"/>
              </a:spcBef>
              <a:spcAft>
                <a:spcPts val="601"/>
              </a:spcAft>
              <a:tabLst>
                <a:tab algn="l" pos="0"/>
              </a:tabLst>
            </a:pPr>
            <a:r>
              <a:rPr b="0" lang="en-US" sz="2000" spc="-1" strike="noStrike">
                <a:ln>
                  <a:solidFill>
                    <a:srgbClr val="000000"/>
                  </a:solidFill>
                </a:ln>
                <a:solidFill>
                  <a:srgbClr val="ffffff"/>
                </a:solidFill>
                <a:latin typeface="Calisto MT"/>
                <a:ea typeface="DejaVu Sans"/>
              </a:rPr>
              <a:t>Session: November 2023</a:t>
            </a:r>
            <a:endParaRPr b="0" lang="en-US" sz="2000" spc="-1" strike="noStrike">
              <a:solidFill>
                <a:srgbClr val="000000"/>
              </a:solidFill>
              <a:latin typeface="Arial"/>
            </a:endParaRPr>
          </a:p>
          <a:p>
            <a:pPr algn="r">
              <a:lnSpc>
                <a:spcPct val="100000"/>
              </a:lnSpc>
              <a:spcBef>
                <a:spcPts val="400"/>
              </a:spcBef>
              <a:spcAft>
                <a:spcPts val="601"/>
              </a:spcAft>
              <a:tabLst>
                <a:tab algn="l" pos="0"/>
              </a:tabLst>
            </a:pPr>
            <a:r>
              <a:rPr b="0" lang="en-US" sz="2000" spc="-1" strike="noStrike">
                <a:ln>
                  <a:solidFill>
                    <a:srgbClr val="000000"/>
                  </a:solidFill>
                </a:ln>
                <a:solidFill>
                  <a:srgbClr val="ffffff"/>
                </a:solidFill>
                <a:latin typeface="Calisto MT"/>
                <a:ea typeface="DejaVu Sans"/>
              </a:rPr>
              <a:t>Course ID: CEIS-295</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93"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Table of Real-World Speeds</a:t>
            </a:r>
            <a:endParaRPr b="0" lang="en-US" sz="4500" spc="-1" strike="noStrike">
              <a:solidFill>
                <a:srgbClr val="000000"/>
              </a:solidFill>
              <a:latin typeface="Arial"/>
            </a:endParaRPr>
          </a:p>
        </p:txBody>
      </p:sp>
      <p:sp>
        <p:nvSpPr>
          <p:cNvPr id="194" name="PlaceHolder 1"/>
          <p:cNvSpPr/>
          <p:nvPr/>
        </p:nvSpPr>
        <p:spPr>
          <a:xfrm>
            <a:off x="892800" y="1671120"/>
            <a:ext cx="3778200" cy="2884680"/>
          </a:xfrm>
          <a:prstGeom prst="rect">
            <a:avLst/>
          </a:prstGeom>
          <a:noFill/>
          <a:ln w="0">
            <a:noFill/>
          </a:ln>
        </p:spPr>
        <p:style>
          <a:lnRef idx="0"/>
          <a:fillRef idx="0"/>
          <a:effectRef idx="0"/>
          <a:fontRef idx="minor"/>
        </p:style>
        <p:txBody>
          <a:bodyPr lIns="90000" rIns="90000" tIns="45000" bIns="45000" anchor="t">
            <a:normAutofit fontScale="84000"/>
          </a:bodyPr>
          <a:p>
            <a:pPr>
              <a:lnSpc>
                <a:spcPct val="90000"/>
              </a:lnSpc>
              <a:spcBef>
                <a:spcPts val="1001"/>
              </a:spcBef>
              <a:tabLst>
                <a:tab algn="l" pos="0"/>
              </a:tabLst>
            </a:pPr>
            <a:r>
              <a:rPr b="0" lang="en-US" sz="1600" spc="-1" strike="noStrike">
                <a:solidFill>
                  <a:srgbClr val="000000"/>
                </a:solidFill>
                <a:latin typeface="Calibri"/>
                <a:ea typeface="DejaVu Sans"/>
              </a:rPr>
              <a:t>Create a table showing the time that it takes for the following scenarios:</a:t>
            </a:r>
            <a:endParaRPr b="0" lang="en-US" sz="1600" spc="-1" strike="noStrike">
              <a:solidFill>
                <a:srgbClr val="000000"/>
              </a:solidFill>
              <a:latin typeface="Arial"/>
            </a:endParaRPr>
          </a:p>
          <a:p>
            <a:pPr marL="239040" indent="-239040">
              <a:lnSpc>
                <a:spcPct val="90000"/>
              </a:lnSpc>
              <a:spcBef>
                <a:spcPts val="1001"/>
              </a:spcBef>
              <a:buClr>
                <a:srgbClr val="000000"/>
              </a:buClr>
              <a:buFont typeface="Arial"/>
              <a:buChar char="•"/>
              <a:tabLst>
                <a:tab algn="l" pos="0"/>
              </a:tabLst>
            </a:pPr>
            <a:r>
              <a:rPr b="0" lang="en-US" sz="1600" spc="-1" strike="noStrike">
                <a:solidFill>
                  <a:srgbClr val="000000"/>
                </a:solidFill>
                <a:latin typeface="Calibri"/>
                <a:ea typeface="DejaVu Sans"/>
              </a:rPr>
              <a:t>Printer Queue or Call Queue or Service Queue</a:t>
            </a:r>
            <a:endParaRPr b="0" lang="en-US" sz="1600" spc="-1" strike="noStrike">
              <a:solidFill>
                <a:srgbClr val="000000"/>
              </a:solidFill>
              <a:latin typeface="Arial"/>
            </a:endParaRPr>
          </a:p>
          <a:p>
            <a:pPr lvl="1" marL="623160" indent="-239040">
              <a:lnSpc>
                <a:spcPct val="90000"/>
              </a:lnSpc>
              <a:spcBef>
                <a:spcPts val="499"/>
              </a:spcBef>
              <a:buClr>
                <a:srgbClr val="000000"/>
              </a:buClr>
              <a:buFont typeface="Arial"/>
              <a:buChar char="•"/>
              <a:tabLst>
                <a:tab algn="l" pos="0"/>
              </a:tabLst>
            </a:pPr>
            <a:r>
              <a:rPr b="0" lang="en-US" sz="1400" spc="-1" strike="noStrike">
                <a:solidFill>
                  <a:srgbClr val="000000"/>
                </a:solidFill>
                <a:latin typeface="Calibri"/>
                <a:ea typeface="DejaVu Sans"/>
              </a:rPr>
              <a:t>Add many records to end of data structure</a:t>
            </a:r>
            <a:endParaRPr b="0" lang="en-US" sz="1400" spc="-1" strike="noStrike">
              <a:solidFill>
                <a:srgbClr val="000000"/>
              </a:solidFill>
              <a:latin typeface="Arial"/>
            </a:endParaRPr>
          </a:p>
          <a:p>
            <a:pPr lvl="1" marL="623160" indent="-239040">
              <a:lnSpc>
                <a:spcPct val="90000"/>
              </a:lnSpc>
              <a:spcBef>
                <a:spcPts val="499"/>
              </a:spcBef>
              <a:buClr>
                <a:srgbClr val="000000"/>
              </a:buClr>
              <a:buFont typeface="Arial"/>
              <a:buChar char="•"/>
              <a:tabLst>
                <a:tab algn="l" pos="0"/>
              </a:tabLst>
            </a:pPr>
            <a:r>
              <a:rPr b="0" lang="en-US" sz="1400" spc="-1" strike="noStrike">
                <a:solidFill>
                  <a:srgbClr val="000000"/>
                </a:solidFill>
                <a:latin typeface="Calibri"/>
                <a:ea typeface="DejaVu Sans"/>
              </a:rPr>
              <a:t>Pull all records off front of data structure</a:t>
            </a:r>
            <a:endParaRPr b="0" lang="en-US" sz="1400" spc="-1" strike="noStrike">
              <a:solidFill>
                <a:srgbClr val="000000"/>
              </a:solidFill>
              <a:latin typeface="Arial"/>
            </a:endParaRPr>
          </a:p>
          <a:p>
            <a:pPr marL="239040" indent="-239040">
              <a:lnSpc>
                <a:spcPct val="90000"/>
              </a:lnSpc>
              <a:spcBef>
                <a:spcPts val="1001"/>
              </a:spcBef>
              <a:buClr>
                <a:srgbClr val="000000"/>
              </a:buClr>
              <a:buFont typeface="Arial"/>
              <a:buChar char="•"/>
              <a:tabLst>
                <a:tab algn="l" pos="0"/>
              </a:tabLst>
            </a:pPr>
            <a:r>
              <a:rPr b="0" lang="en-US" sz="1600" spc="-1" strike="noStrike">
                <a:solidFill>
                  <a:srgbClr val="000000"/>
                </a:solidFill>
                <a:latin typeface="Calibri"/>
                <a:ea typeface="DejaVu Sans"/>
              </a:rPr>
              <a:t>Customer Service Center</a:t>
            </a:r>
            <a:endParaRPr b="0" lang="en-US" sz="1600" spc="-1" strike="noStrike">
              <a:solidFill>
                <a:srgbClr val="000000"/>
              </a:solidFill>
              <a:latin typeface="Arial"/>
            </a:endParaRPr>
          </a:p>
          <a:p>
            <a:pPr lvl="1" marL="623160" indent="-239040">
              <a:lnSpc>
                <a:spcPct val="90000"/>
              </a:lnSpc>
              <a:spcBef>
                <a:spcPts val="499"/>
              </a:spcBef>
              <a:buClr>
                <a:srgbClr val="000000"/>
              </a:buClr>
              <a:buFont typeface="Arial"/>
              <a:buChar char="•"/>
              <a:tabLst>
                <a:tab algn="l" pos="0"/>
              </a:tabLst>
            </a:pPr>
            <a:r>
              <a:rPr b="0" lang="en-US" sz="1400" spc="-1" strike="noStrike">
                <a:solidFill>
                  <a:srgbClr val="000000"/>
                </a:solidFill>
                <a:latin typeface="Calibri"/>
                <a:ea typeface="DejaVu Sans"/>
              </a:rPr>
              <a:t>Display random records</a:t>
            </a:r>
            <a:endParaRPr b="0" lang="en-US" sz="1400" spc="-1" strike="noStrike">
              <a:solidFill>
                <a:srgbClr val="000000"/>
              </a:solidFill>
              <a:latin typeface="Arial"/>
            </a:endParaRPr>
          </a:p>
          <a:p>
            <a:pPr marL="239040" indent="-239040">
              <a:lnSpc>
                <a:spcPct val="90000"/>
              </a:lnSpc>
              <a:spcBef>
                <a:spcPts val="1001"/>
              </a:spcBef>
              <a:buClr>
                <a:srgbClr val="000000"/>
              </a:buClr>
              <a:buFont typeface="Arial"/>
              <a:buChar char="•"/>
              <a:tabLst>
                <a:tab algn="l" pos="0"/>
              </a:tabLst>
            </a:pPr>
            <a:r>
              <a:rPr b="0" lang="en-US" sz="1600" spc="-1" strike="noStrike">
                <a:solidFill>
                  <a:srgbClr val="000000"/>
                </a:solidFill>
                <a:latin typeface="Calibri"/>
                <a:ea typeface="DejaVu Sans"/>
              </a:rPr>
              <a:t>Call Center</a:t>
            </a:r>
            <a:endParaRPr b="0" lang="en-US" sz="1600" spc="-1" strike="noStrike">
              <a:solidFill>
                <a:srgbClr val="000000"/>
              </a:solidFill>
              <a:latin typeface="Arial"/>
            </a:endParaRPr>
          </a:p>
          <a:p>
            <a:pPr lvl="1" marL="623160" indent="-239040">
              <a:lnSpc>
                <a:spcPct val="90000"/>
              </a:lnSpc>
              <a:spcBef>
                <a:spcPts val="499"/>
              </a:spcBef>
              <a:buClr>
                <a:srgbClr val="000000"/>
              </a:buClr>
              <a:buFont typeface="Arial"/>
              <a:buChar char="•"/>
              <a:tabLst>
                <a:tab algn="l" pos="0"/>
              </a:tabLst>
            </a:pPr>
            <a:r>
              <a:rPr b="0" lang="en-US" sz="1400" spc="-1" strike="noStrike">
                <a:solidFill>
                  <a:srgbClr val="000000"/>
                </a:solidFill>
                <a:latin typeface="Calibri"/>
                <a:ea typeface="DejaVu Sans"/>
              </a:rPr>
              <a:t>Add some records</a:t>
            </a:r>
            <a:endParaRPr b="0" lang="en-US" sz="1400" spc="-1" strike="noStrike">
              <a:solidFill>
                <a:srgbClr val="000000"/>
              </a:solidFill>
              <a:latin typeface="Arial"/>
            </a:endParaRPr>
          </a:p>
          <a:p>
            <a:pPr lvl="1" marL="623160" indent="-239040">
              <a:lnSpc>
                <a:spcPct val="90000"/>
              </a:lnSpc>
              <a:spcBef>
                <a:spcPts val="499"/>
              </a:spcBef>
              <a:buClr>
                <a:srgbClr val="000000"/>
              </a:buClr>
              <a:buFont typeface="Arial"/>
              <a:buChar char="•"/>
              <a:tabLst>
                <a:tab algn="l" pos="0"/>
              </a:tabLst>
            </a:pPr>
            <a:r>
              <a:rPr b="0" lang="en-US" sz="1400" spc="-1" strike="noStrike">
                <a:solidFill>
                  <a:srgbClr val="000000"/>
                </a:solidFill>
                <a:latin typeface="Calibri"/>
                <a:ea typeface="DejaVu Sans"/>
              </a:rPr>
              <a:t>Display random records</a:t>
            </a:r>
            <a:endParaRPr b="0" lang="en-US" sz="1400" spc="-1" strike="noStrike">
              <a:solidFill>
                <a:srgbClr val="000000"/>
              </a:solidFill>
              <a:latin typeface="Arial"/>
            </a:endParaRPr>
          </a:p>
          <a:p>
            <a:pPr lvl="1" marL="623160" indent="-239040">
              <a:lnSpc>
                <a:spcPct val="90000"/>
              </a:lnSpc>
              <a:spcBef>
                <a:spcPts val="499"/>
              </a:spcBef>
              <a:buClr>
                <a:srgbClr val="000000"/>
              </a:buClr>
              <a:buFont typeface="Arial"/>
              <a:buChar char="•"/>
              <a:tabLst>
                <a:tab algn="l" pos="0"/>
              </a:tabLst>
            </a:pPr>
            <a:r>
              <a:rPr b="0" lang="en-US" sz="1400" spc="-1" strike="noStrike">
                <a:solidFill>
                  <a:srgbClr val="000000"/>
                </a:solidFill>
                <a:latin typeface="Calibri"/>
                <a:ea typeface="DejaVu Sans"/>
              </a:rPr>
              <a:t>Remove some records</a:t>
            </a:r>
            <a:endParaRPr b="0" lang="en-US" sz="1400" spc="-1" strike="noStrike">
              <a:solidFill>
                <a:srgbClr val="000000"/>
              </a:solidFill>
              <a:latin typeface="Arial"/>
            </a:endParaRPr>
          </a:p>
        </p:txBody>
      </p:sp>
      <p:pic>
        <p:nvPicPr>
          <p:cNvPr id="195" name="" descr=""/>
          <p:cNvPicPr/>
          <p:nvPr/>
        </p:nvPicPr>
        <p:blipFill>
          <a:blip r:embed="rId2"/>
          <a:stretch/>
        </p:blipFill>
        <p:spPr>
          <a:xfrm>
            <a:off x="3968640" y="3213360"/>
            <a:ext cx="5856480" cy="2242440"/>
          </a:xfrm>
          <a:prstGeom prst="rect">
            <a:avLst/>
          </a:prstGeom>
          <a:ln w="0">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subTitle"/>
          </p:nvPr>
        </p:nvSpPr>
        <p:spPr>
          <a:xfrm>
            <a:off x="502920" y="630720"/>
            <a:ext cx="9070920" cy="4388040"/>
          </a:xfrm>
          <a:prstGeom prst="rect">
            <a:avLst/>
          </a:prstGeom>
          <a:noFill/>
          <a:ln w="0">
            <a:noFill/>
          </a:ln>
        </p:spPr>
        <p:txBody>
          <a:bodyPr lIns="0" rIns="0" tIns="0" bIns="0" anchor="ctr">
            <a:noAutofit/>
          </a:bodyPr>
          <a:p>
            <a:pPr algn="ctr">
              <a:lnSpc>
                <a:spcPct val="100000"/>
              </a:lnSpc>
            </a:pPr>
            <a:r>
              <a:rPr b="1" lang="de-AT" sz="7200" spc="-1" strike="noStrike">
                <a:solidFill>
                  <a:srgbClr val="009eda"/>
                </a:solidFill>
                <a:latin typeface="Source Sans Pro Black"/>
              </a:rPr>
              <a:t>CEIS295</a:t>
            </a:r>
            <a:endParaRPr b="0" lang="en-US" sz="7200" spc="-1" strike="noStrike">
              <a:solidFill>
                <a:srgbClr val="000000"/>
              </a:solidFill>
              <a:latin typeface="Arial"/>
            </a:endParaRPr>
          </a:p>
          <a:p>
            <a:pPr algn="ctr">
              <a:lnSpc>
                <a:spcPct val="100000"/>
              </a:lnSpc>
            </a:pPr>
            <a:r>
              <a:rPr b="1" lang="de-AT" sz="4000" spc="-1" strike="noStrike">
                <a:solidFill>
                  <a:srgbClr val="009eda"/>
                </a:solidFill>
                <a:latin typeface="Source Sans Pro Black"/>
              </a:rPr>
              <a:t>~ Module 2 ~</a:t>
            </a:r>
            <a:endParaRPr b="0" lang="en-US" sz="4000" spc="-1" strike="noStrike">
              <a:solidFill>
                <a:srgbClr val="000000"/>
              </a:solidFill>
              <a:latin typeface="Arial"/>
            </a:endParaRPr>
          </a:p>
          <a:p>
            <a:pPr algn="ctr">
              <a:lnSpc>
                <a:spcPct val="100000"/>
              </a:lnSpc>
            </a:pPr>
            <a:r>
              <a:rPr b="1" lang="de-AT" sz="2600" spc="-1" strike="noStrike">
                <a:solidFill>
                  <a:srgbClr val="009eda"/>
                </a:solidFill>
                <a:latin typeface="Source Sans Pro Black"/>
              </a:rPr>
              <a:t>Speed Test for LinkedList Data Structure</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97"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Introduction (Module 2)</a:t>
            </a:r>
            <a:endParaRPr b="0" lang="en-US" sz="4500" spc="-1" strike="noStrike">
              <a:solidFill>
                <a:srgbClr val="000000"/>
              </a:solidFill>
              <a:latin typeface="Arial"/>
            </a:endParaRPr>
          </a:p>
        </p:txBody>
      </p:sp>
      <p:sp>
        <p:nvSpPr>
          <p:cNvPr id="198" name="PlaceHolder 7"/>
          <p:cNvSpPr/>
          <p:nvPr/>
        </p:nvSpPr>
        <p:spPr>
          <a:xfrm>
            <a:off x="502920" y="144036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used the Client.py class that we created in Module 1.</a:t>
            </a: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created LinkedListActualSpeed.py and tested the same 3 scenarios:</a:t>
            </a:r>
            <a:endParaRPr b="0" lang="en-US" sz="1800" spc="-1" strike="noStrike">
              <a:solidFill>
                <a:srgbClr val="000000"/>
              </a:solidFill>
              <a:latin typeface="Arial"/>
            </a:endParaRPr>
          </a:p>
          <a:p>
            <a:pPr marL="360000" indent="-324000">
              <a:lnSpc>
                <a:spcPct val="100000"/>
              </a:lnSpc>
              <a:buClr>
                <a:srgbClr val="000000"/>
              </a:buClr>
              <a:buSzPct val="45000"/>
              <a:buFont typeface="Wingdings" charset="2"/>
              <a:buChar char=""/>
            </a:pPr>
            <a:r>
              <a:rPr b="1" lang="en-US" sz="1800" spc="-1" strike="noStrike">
                <a:solidFill>
                  <a:srgbClr val="000000"/>
                </a:solidFill>
                <a:latin typeface="Arial"/>
              </a:rPr>
              <a:t>Scenario 1: Print Queue / Call Queue / Service Queue</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1a: Add many records to end of data structure</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1b: Pull all records off front of data structure</a:t>
            </a:r>
            <a:endParaRPr b="0" lang="en-US" sz="1800" spc="-1" strike="noStrike">
              <a:solidFill>
                <a:srgbClr val="000000"/>
              </a:solidFill>
              <a:latin typeface="Arial"/>
            </a:endParaRPr>
          </a:p>
          <a:p>
            <a:pPr marL="360000" indent="-324000">
              <a:lnSpc>
                <a:spcPct val="100000"/>
              </a:lnSpc>
              <a:buClr>
                <a:srgbClr val="000000"/>
              </a:buClr>
              <a:buSzPct val="45000"/>
              <a:buFont typeface="Wingdings" charset="2"/>
              <a:buChar char=""/>
            </a:pPr>
            <a:r>
              <a:rPr b="1" lang="en-US" sz="1800" spc="-1" strike="noStrike">
                <a:solidFill>
                  <a:srgbClr val="000000"/>
                </a:solidFill>
                <a:latin typeface="Arial"/>
              </a:rPr>
              <a:t>Scenario 2: Customer Service Center</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2a: Display 1000 random records</a:t>
            </a:r>
            <a:endParaRPr b="0" lang="en-US" sz="1800" spc="-1" strike="noStrike">
              <a:solidFill>
                <a:srgbClr val="000000"/>
              </a:solidFill>
              <a:latin typeface="Arial"/>
            </a:endParaRPr>
          </a:p>
          <a:p>
            <a:pPr marL="360000" indent="-324000">
              <a:lnSpc>
                <a:spcPct val="100000"/>
              </a:lnSpc>
              <a:buClr>
                <a:srgbClr val="000000"/>
              </a:buClr>
              <a:buSzPct val="45000"/>
              <a:buFont typeface="Wingdings" charset="2"/>
              <a:buChar char=""/>
            </a:pPr>
            <a:r>
              <a:rPr b="1" lang="en-US" sz="1800" spc="-1" strike="noStrike">
                <a:solidFill>
                  <a:srgbClr val="000000"/>
                </a:solidFill>
                <a:latin typeface="Arial"/>
              </a:rPr>
              <a:t>Scenario 3: Call Center</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3a: Add 1000 records, display 1000 random records, remove 1000 random records</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99"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LinkedListActualSpeed.py</a:t>
            </a:r>
            <a:endParaRPr b="0" lang="en-US" sz="4500" spc="-1" strike="noStrike">
              <a:solidFill>
                <a:srgbClr val="000000"/>
              </a:solidFill>
              <a:latin typeface="Arial"/>
            </a:endParaRPr>
          </a:p>
        </p:txBody>
      </p:sp>
      <p:sp>
        <p:nvSpPr>
          <p:cNvPr id="200"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100000"/>
              </a:lnSpc>
              <a:spcAft>
                <a:spcPts val="1054"/>
              </a:spcAft>
              <a:buNone/>
              <a:tabLst>
                <a:tab algn="l" pos="0"/>
              </a:tabLst>
            </a:pPr>
            <a:r>
              <a:rPr b="0" lang="de-AT" sz="1200" spc="-1" strike="noStrike">
                <a:solidFill>
                  <a:srgbClr val="000000"/>
                </a:solidFill>
                <a:latin typeface="Source Sans Pro"/>
              </a:rPr>
              <a:t>Python code for LinkedListActualSpeed.py file.</a:t>
            </a:r>
            <a:endParaRPr b="0" lang="en-US" sz="1200" spc="-1" strike="noStrike">
              <a:solidFill>
                <a:srgbClr val="000000"/>
              </a:solidFill>
              <a:latin typeface="Arial"/>
            </a:endParaRPr>
          </a:p>
          <a:p>
            <a:pPr indent="0">
              <a:lnSpc>
                <a:spcPct val="100000"/>
              </a:lnSpc>
              <a:spcAft>
                <a:spcPts val="1054"/>
              </a:spcAft>
              <a:buNone/>
              <a:tabLst>
                <a:tab algn="l" pos="0"/>
              </a:tabLst>
            </a:pPr>
            <a:r>
              <a:rPr b="0" lang="de-AT" sz="1200" spc="-1" strike="noStrike">
                <a:solidFill>
                  <a:srgbClr val="000000"/>
                </a:solidFill>
                <a:latin typeface="Source Sans Pro"/>
              </a:rPr>
              <a:t>Include the following processes:</a:t>
            </a:r>
            <a:endParaRPr b="0" lang="en-US" sz="1200" spc="-1" strike="noStrike">
              <a:solidFill>
                <a:srgbClr val="000000"/>
              </a:solidFill>
              <a:latin typeface="Arial"/>
            </a:endParaRPr>
          </a:p>
          <a:p>
            <a:pPr marL="432000" indent="-324000">
              <a:lnSpc>
                <a:spcPct val="90000"/>
              </a:lnSpc>
              <a:spcBef>
                <a:spcPts val="1001"/>
              </a:spcBef>
              <a:buClr>
                <a:srgbClr val="009eda"/>
              </a:buClr>
              <a:buSzPct val="45000"/>
              <a:buFont typeface="Wingdings" charset="2"/>
              <a:buChar char=""/>
              <a:tabLst>
                <a:tab algn="l" pos="0"/>
              </a:tabLst>
            </a:pPr>
            <a:r>
              <a:rPr b="0" lang="en-US" sz="1050" spc="-1" strike="noStrike">
                <a:solidFill>
                  <a:srgbClr val="000000"/>
                </a:solidFill>
                <a:latin typeface="Calibri"/>
              </a:rPr>
              <a:t>Read records into application</a:t>
            </a:r>
            <a:endParaRPr b="0" lang="en-US" sz="1050" spc="-1" strike="noStrike">
              <a:solidFill>
                <a:srgbClr val="000000"/>
              </a:solidFill>
              <a:latin typeface="Arial"/>
            </a:endParaRPr>
          </a:p>
          <a:p>
            <a:pPr marL="432000" indent="-324000">
              <a:lnSpc>
                <a:spcPct val="90000"/>
              </a:lnSpc>
              <a:spcBef>
                <a:spcPts val="1001"/>
              </a:spcBef>
              <a:buClr>
                <a:srgbClr val="009eda"/>
              </a:buClr>
              <a:buSzPct val="45000"/>
              <a:buFont typeface="Wingdings" charset="2"/>
              <a:buChar char=""/>
              <a:tabLst>
                <a:tab algn="l" pos="0"/>
              </a:tabLst>
            </a:pPr>
            <a:r>
              <a:rPr b="0" lang="en-US" sz="1050" spc="-1" strike="noStrike">
                <a:solidFill>
                  <a:srgbClr val="000000"/>
                </a:solidFill>
                <a:latin typeface="Calibri"/>
              </a:rPr>
              <a:t>Test the following process speeds:</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Add records to beginning of data structure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Add records to end of data structure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Add records to middle of data structure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Retrieve records from beginning of data structure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Retrieve records from end of data structure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Retrieve records from middle of data structure</a:t>
            </a:r>
            <a:endParaRPr b="0" lang="en-US" sz="1050" spc="-1" strike="noStrike">
              <a:solidFill>
                <a:srgbClr val="000000"/>
              </a:solidFill>
              <a:latin typeface="Arial"/>
            </a:endParaRPr>
          </a:p>
        </p:txBody>
      </p:sp>
      <p:sp>
        <p:nvSpPr>
          <p:cNvPr id="201" name="TextBox 4"/>
          <p:cNvSpPr/>
          <p:nvPr/>
        </p:nvSpPr>
        <p:spPr>
          <a:xfrm>
            <a:off x="3657600" y="1371600"/>
            <a:ext cx="6171480" cy="612936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Date: 10.31.2023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LinkedList import LinkedList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Client import Client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random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sys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datetime import date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Header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("Date:", 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Create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clients =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 = 'ClientData.csv'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Open 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with open(input_file) as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for line in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Split each line on comma</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#print(line)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 = line.split(',')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client_id = int( s[0]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f_name = s[1]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l_name = s[2]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phone = s[3]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email = s[4]</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Create client object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clt = Client(client_id, f_name, l_name, phone,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Add to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clients.append(clt)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Count the records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num_records = len(clients)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Create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my_linked_list = LinkedList()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Scenario 1 - Printer Queue or Call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Adding records to the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1: Printer Queue or Call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my_linked_list.add_last(clients[i])</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first_test_time = "Seconds to add 10000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Removing Records from the front of the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my_linked_list.remove_first()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second_test_time = "Seconds to remove all records from the front: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print(second_test_time)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Senario 2 - Customer Service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answer = input("Continue (y/n)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if answer.lower() != "y":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sys.exit()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2: Customer Service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Add clients to the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my_linked_list.add_last(clients[i])</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Randomly display 1000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smallest_id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random_num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print(my_linked_list.search(Client(random_num)))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third_test_time = "Seconds to display 1000 random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print(third_test_time)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Senario 3 - Call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answer = input("Continue (y/n)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if answer.lower() != "y":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sys.exit()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3: Call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Random Add, Display, and Remove 100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#add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current_id = 100001 + num_records + 1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my_linked_list.add_last(Client(current_id))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current_id += 1</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#display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smallest_id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random_num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print(my_linked_list.search(Client(random_num)))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#remove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random_num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my_linked_list.remove(Client(random_num))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fourth_test_time = "Seconds to randomly add, display, and remove 1000 random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print(fourth_test_time)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##CONSOLIDATED OUTPUT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print("Week 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1: Printer Queue or Call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print(second_test_time)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2: Customer Service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print(third_test_time)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3: Call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print(fourth_test_time)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02"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Running Code Screenshot</a:t>
            </a:r>
            <a:endParaRPr b="0" lang="en-US" sz="4500" spc="-1" strike="noStrike">
              <a:solidFill>
                <a:srgbClr val="000000"/>
              </a:solidFill>
              <a:latin typeface="Arial"/>
            </a:endParaRPr>
          </a:p>
        </p:txBody>
      </p:sp>
      <p:sp>
        <p:nvSpPr>
          <p:cNvPr id="203" name="PlaceHolder 2"/>
          <p:cNvSpPr>
            <a:spLocks noGrp="1"/>
          </p:cNvSpPr>
          <p:nvPr>
            <p:ph/>
          </p:nvPr>
        </p:nvSpPr>
        <p:spPr>
          <a:xfrm>
            <a:off x="457200" y="1828800"/>
            <a:ext cx="3428280" cy="2971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000" spc="-1" strike="noStrike">
                <a:solidFill>
                  <a:srgbClr val="000000"/>
                </a:solidFill>
                <a:latin typeface="Calibri"/>
              </a:rPr>
              <a:t>Run your LinkedListActualSpeed.py code and take a screenshot of the output. The output screenshot must show your name and the date to be accepted.</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000" spc="-1" strike="noStrike">
                <a:solidFill>
                  <a:srgbClr val="000000"/>
                </a:solidFill>
                <a:latin typeface="Calibri"/>
              </a:rPr>
              <a:t>Please note. We are looking to avoid plagiarism. As a result, if the running code does not show your name and the current date, then this Course Project will be given a zero until you submit a PowerPoint that shows your name and the current date in the output screenshot.</a:t>
            </a: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p:txBody>
      </p:sp>
      <p:pic>
        <p:nvPicPr>
          <p:cNvPr id="204" name="" descr=""/>
          <p:cNvPicPr/>
          <p:nvPr/>
        </p:nvPicPr>
        <p:blipFill>
          <a:blip r:embed="rId2"/>
          <a:stretch/>
        </p:blipFill>
        <p:spPr>
          <a:xfrm>
            <a:off x="4572000" y="2286000"/>
            <a:ext cx="5028480" cy="1938600"/>
          </a:xfrm>
          <a:prstGeom prst="rect">
            <a:avLst/>
          </a:prstGeom>
          <a:ln w="0">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05"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Table of Real-World Speeds</a:t>
            </a:r>
            <a:endParaRPr b="0" lang="en-US" sz="4500" spc="-1" strike="noStrike">
              <a:solidFill>
                <a:srgbClr val="000000"/>
              </a:solidFill>
              <a:latin typeface="Arial"/>
            </a:endParaRPr>
          </a:p>
        </p:txBody>
      </p:sp>
      <p:sp>
        <p:nvSpPr>
          <p:cNvPr id="206" name="PlaceHolder 2"/>
          <p:cNvSpPr/>
          <p:nvPr/>
        </p:nvSpPr>
        <p:spPr>
          <a:xfrm>
            <a:off x="892800" y="1671120"/>
            <a:ext cx="3778200" cy="2884680"/>
          </a:xfrm>
          <a:prstGeom prst="rect">
            <a:avLst/>
          </a:prstGeom>
          <a:noFill/>
          <a:ln w="0">
            <a:noFill/>
          </a:ln>
        </p:spPr>
        <p:style>
          <a:lnRef idx="0"/>
          <a:fillRef idx="0"/>
          <a:effectRef idx="0"/>
          <a:fontRef idx="minor"/>
        </p:style>
        <p:txBody>
          <a:bodyPr lIns="90000" rIns="90000" tIns="45000" bIns="45000" anchor="t">
            <a:normAutofit fontScale="76000"/>
          </a:bodyPr>
          <a:p>
            <a:pPr>
              <a:lnSpc>
                <a:spcPct val="90000"/>
              </a:lnSpc>
              <a:spcBef>
                <a:spcPts val="1001"/>
              </a:spcBef>
              <a:tabLst>
                <a:tab algn="l" pos="0"/>
              </a:tabLst>
            </a:pPr>
            <a:r>
              <a:rPr b="0" lang="en-US" sz="1600" spc="-1" strike="noStrike">
                <a:solidFill>
                  <a:srgbClr val="000000"/>
                </a:solidFill>
                <a:latin typeface="Calibri"/>
                <a:ea typeface="DejaVu Sans"/>
              </a:rPr>
              <a:t>Update the table from last week that shows the times for the ArrayList. Add a new column and show the times for the LinkedList for comparison.</a:t>
            </a:r>
            <a:endParaRPr b="0" lang="en-US" sz="1600" spc="-1" strike="noStrike">
              <a:solidFill>
                <a:srgbClr val="000000"/>
              </a:solidFill>
              <a:latin typeface="Arial"/>
            </a:endParaRPr>
          </a:p>
          <a:p>
            <a:pPr marL="164160" indent="-164160">
              <a:lnSpc>
                <a:spcPct val="90000"/>
              </a:lnSpc>
              <a:spcBef>
                <a:spcPts val="1001"/>
              </a:spcBef>
              <a:buClr>
                <a:srgbClr val="000000"/>
              </a:buClr>
              <a:buSzPct val="45000"/>
              <a:buFont typeface="Wingdings" charset="2"/>
              <a:buChar char=""/>
              <a:tabLst>
                <a:tab algn="l" pos="0"/>
              </a:tabLst>
            </a:pPr>
            <a:r>
              <a:rPr b="0" lang="en-US" sz="1600" spc="-1" strike="noStrike">
                <a:solidFill>
                  <a:srgbClr val="000000"/>
                </a:solidFill>
                <a:latin typeface="Calibri"/>
                <a:ea typeface="DejaVu Sans"/>
              </a:rPr>
              <a:t>Printer Queue or Call Queue or Service Queue</a:t>
            </a:r>
            <a:endParaRPr b="0" lang="en-US" sz="1600" spc="-1" strike="noStrike">
              <a:solidFill>
                <a:srgbClr val="000000"/>
              </a:solidFill>
              <a:latin typeface="Arial"/>
            </a:endParaRPr>
          </a:p>
          <a:p>
            <a:pPr lvl="1" marL="328320" indent="-164160">
              <a:lnSpc>
                <a:spcPct val="90000"/>
              </a:lnSpc>
              <a:spcAft>
                <a:spcPts val="842"/>
              </a:spcAft>
              <a:buClr>
                <a:srgbClr val="000000"/>
              </a:buClr>
              <a:buSzPct val="45000"/>
              <a:buFont typeface="Wingdings" charset="2"/>
              <a:buChar char=""/>
              <a:tabLst>
                <a:tab algn="l" pos="0"/>
              </a:tabLst>
            </a:pPr>
            <a:r>
              <a:rPr b="0" lang="en-US" sz="1400" spc="-1" strike="noStrike">
                <a:solidFill>
                  <a:srgbClr val="000000"/>
                </a:solidFill>
                <a:latin typeface="Calibri"/>
                <a:ea typeface="DejaVu Sans"/>
              </a:rPr>
              <a:t>Add many records to end of data structure</a:t>
            </a:r>
            <a:endParaRPr b="0" lang="en-US" sz="1400" spc="-1" strike="noStrike">
              <a:solidFill>
                <a:srgbClr val="000000"/>
              </a:solidFill>
              <a:latin typeface="Arial"/>
            </a:endParaRPr>
          </a:p>
          <a:p>
            <a:pPr lvl="1" marL="328320" indent="-164160">
              <a:lnSpc>
                <a:spcPct val="90000"/>
              </a:lnSpc>
              <a:spcAft>
                <a:spcPts val="842"/>
              </a:spcAft>
              <a:buClr>
                <a:srgbClr val="000000"/>
              </a:buClr>
              <a:buSzPct val="45000"/>
              <a:buFont typeface="Wingdings" charset="2"/>
              <a:buChar char=""/>
              <a:tabLst>
                <a:tab algn="l" pos="0"/>
              </a:tabLst>
            </a:pPr>
            <a:r>
              <a:rPr b="0" lang="en-US" sz="1400" spc="-1" strike="noStrike">
                <a:solidFill>
                  <a:srgbClr val="000000"/>
                </a:solidFill>
                <a:latin typeface="Calibri"/>
                <a:ea typeface="DejaVu Sans"/>
              </a:rPr>
              <a:t>Pull all records off front of data structure</a:t>
            </a:r>
            <a:endParaRPr b="0" lang="en-US" sz="1400" spc="-1" strike="noStrike">
              <a:solidFill>
                <a:srgbClr val="000000"/>
              </a:solidFill>
              <a:latin typeface="Arial"/>
            </a:endParaRPr>
          </a:p>
          <a:p>
            <a:pPr marL="164160" indent="-164160">
              <a:lnSpc>
                <a:spcPct val="90000"/>
              </a:lnSpc>
              <a:spcBef>
                <a:spcPts val="1001"/>
              </a:spcBef>
              <a:buClr>
                <a:srgbClr val="000000"/>
              </a:buClr>
              <a:buSzPct val="45000"/>
              <a:buFont typeface="Wingdings" charset="2"/>
              <a:buChar char=""/>
              <a:tabLst>
                <a:tab algn="l" pos="0"/>
              </a:tabLst>
            </a:pPr>
            <a:r>
              <a:rPr b="0" lang="en-US" sz="1600" spc="-1" strike="noStrike">
                <a:solidFill>
                  <a:srgbClr val="000000"/>
                </a:solidFill>
                <a:latin typeface="Calibri"/>
                <a:ea typeface="DejaVu Sans"/>
              </a:rPr>
              <a:t>Customer Service Center</a:t>
            </a:r>
            <a:endParaRPr b="0" lang="en-US" sz="1600" spc="-1" strike="noStrike">
              <a:solidFill>
                <a:srgbClr val="000000"/>
              </a:solidFill>
              <a:latin typeface="Arial"/>
            </a:endParaRPr>
          </a:p>
          <a:p>
            <a:pPr lvl="1" marL="328320" indent="-164160">
              <a:lnSpc>
                <a:spcPct val="90000"/>
              </a:lnSpc>
              <a:spcAft>
                <a:spcPts val="842"/>
              </a:spcAft>
              <a:buClr>
                <a:srgbClr val="000000"/>
              </a:buClr>
              <a:buSzPct val="45000"/>
              <a:buFont typeface="Wingdings" charset="2"/>
              <a:buChar char=""/>
              <a:tabLst>
                <a:tab algn="l" pos="0"/>
              </a:tabLst>
            </a:pPr>
            <a:r>
              <a:rPr b="0" lang="en-US" sz="1400" spc="-1" strike="noStrike">
                <a:solidFill>
                  <a:srgbClr val="000000"/>
                </a:solidFill>
                <a:latin typeface="Calibri"/>
                <a:ea typeface="DejaVu Sans"/>
              </a:rPr>
              <a:t>Display random records</a:t>
            </a:r>
            <a:endParaRPr b="0" lang="en-US" sz="1400" spc="-1" strike="noStrike">
              <a:solidFill>
                <a:srgbClr val="000000"/>
              </a:solidFill>
              <a:latin typeface="Arial"/>
            </a:endParaRPr>
          </a:p>
          <a:p>
            <a:pPr marL="164160" indent="-164160">
              <a:lnSpc>
                <a:spcPct val="90000"/>
              </a:lnSpc>
              <a:spcBef>
                <a:spcPts val="1001"/>
              </a:spcBef>
              <a:buClr>
                <a:srgbClr val="000000"/>
              </a:buClr>
              <a:buSzPct val="45000"/>
              <a:buFont typeface="Wingdings" charset="2"/>
              <a:buChar char=""/>
              <a:tabLst>
                <a:tab algn="l" pos="0"/>
              </a:tabLst>
            </a:pPr>
            <a:r>
              <a:rPr b="0" lang="en-US" sz="1600" spc="-1" strike="noStrike">
                <a:solidFill>
                  <a:srgbClr val="000000"/>
                </a:solidFill>
                <a:latin typeface="Calibri"/>
                <a:ea typeface="DejaVu Sans"/>
              </a:rPr>
              <a:t>Call Center</a:t>
            </a:r>
            <a:endParaRPr b="0" lang="en-US" sz="1600" spc="-1" strike="noStrike">
              <a:solidFill>
                <a:srgbClr val="000000"/>
              </a:solidFill>
              <a:latin typeface="Arial"/>
            </a:endParaRPr>
          </a:p>
          <a:p>
            <a:pPr lvl="1" marL="328320" indent="-164160">
              <a:lnSpc>
                <a:spcPct val="90000"/>
              </a:lnSpc>
              <a:spcAft>
                <a:spcPts val="842"/>
              </a:spcAft>
              <a:buClr>
                <a:srgbClr val="000000"/>
              </a:buClr>
              <a:buSzPct val="45000"/>
              <a:buFont typeface="Wingdings" charset="2"/>
              <a:buChar char=""/>
              <a:tabLst>
                <a:tab algn="l" pos="0"/>
              </a:tabLst>
            </a:pPr>
            <a:r>
              <a:rPr b="0" lang="en-US" sz="1400" spc="-1" strike="noStrike">
                <a:solidFill>
                  <a:srgbClr val="000000"/>
                </a:solidFill>
                <a:latin typeface="Calibri"/>
                <a:ea typeface="DejaVu Sans"/>
              </a:rPr>
              <a:t>Add some records</a:t>
            </a:r>
            <a:endParaRPr b="0" lang="en-US" sz="1400" spc="-1" strike="noStrike">
              <a:solidFill>
                <a:srgbClr val="000000"/>
              </a:solidFill>
              <a:latin typeface="Arial"/>
            </a:endParaRPr>
          </a:p>
          <a:p>
            <a:pPr lvl="1" marL="328320" indent="-164160">
              <a:lnSpc>
                <a:spcPct val="90000"/>
              </a:lnSpc>
              <a:spcAft>
                <a:spcPts val="842"/>
              </a:spcAft>
              <a:buClr>
                <a:srgbClr val="000000"/>
              </a:buClr>
              <a:buSzPct val="45000"/>
              <a:buFont typeface="Wingdings" charset="2"/>
              <a:buChar char=""/>
              <a:tabLst>
                <a:tab algn="l" pos="0"/>
              </a:tabLst>
            </a:pPr>
            <a:r>
              <a:rPr b="0" lang="en-US" sz="1400" spc="-1" strike="noStrike">
                <a:solidFill>
                  <a:srgbClr val="000000"/>
                </a:solidFill>
                <a:latin typeface="Calibri"/>
                <a:ea typeface="DejaVu Sans"/>
              </a:rPr>
              <a:t>Display random records</a:t>
            </a:r>
            <a:endParaRPr b="0" lang="en-US" sz="1400" spc="-1" strike="noStrike">
              <a:solidFill>
                <a:srgbClr val="000000"/>
              </a:solidFill>
              <a:latin typeface="Arial"/>
            </a:endParaRPr>
          </a:p>
          <a:p>
            <a:pPr lvl="1" marL="328320" indent="-164160">
              <a:lnSpc>
                <a:spcPct val="90000"/>
              </a:lnSpc>
              <a:spcAft>
                <a:spcPts val="842"/>
              </a:spcAft>
              <a:buClr>
                <a:srgbClr val="000000"/>
              </a:buClr>
              <a:buSzPct val="45000"/>
              <a:buFont typeface="Wingdings" charset="2"/>
              <a:buChar char=""/>
              <a:tabLst>
                <a:tab algn="l" pos="0"/>
              </a:tabLst>
            </a:pPr>
            <a:r>
              <a:rPr b="0" lang="en-US" sz="1400" spc="-1" strike="noStrike">
                <a:solidFill>
                  <a:srgbClr val="000000"/>
                </a:solidFill>
                <a:latin typeface="Calibri"/>
                <a:ea typeface="DejaVu Sans"/>
              </a:rPr>
              <a:t>Remove some records</a:t>
            </a:r>
            <a:endParaRPr b="0" lang="en-US" sz="1400" spc="-1" strike="noStrike">
              <a:solidFill>
                <a:srgbClr val="000000"/>
              </a:solidFill>
              <a:latin typeface="Arial"/>
            </a:endParaRPr>
          </a:p>
        </p:txBody>
      </p:sp>
      <p:pic>
        <p:nvPicPr>
          <p:cNvPr id="207" name="" descr=""/>
          <p:cNvPicPr/>
          <p:nvPr/>
        </p:nvPicPr>
        <p:blipFill>
          <a:blip r:embed="rId2"/>
          <a:stretch/>
        </p:blipFill>
        <p:spPr>
          <a:xfrm>
            <a:off x="3516480" y="3200400"/>
            <a:ext cx="6084000" cy="2019600"/>
          </a:xfrm>
          <a:prstGeom prst="rect">
            <a:avLst/>
          </a:prstGeom>
          <a:ln w="0">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subTitle"/>
          </p:nvPr>
        </p:nvSpPr>
        <p:spPr>
          <a:xfrm>
            <a:off x="502920" y="630720"/>
            <a:ext cx="9070920" cy="4388040"/>
          </a:xfrm>
          <a:prstGeom prst="rect">
            <a:avLst/>
          </a:prstGeom>
          <a:noFill/>
          <a:ln w="0">
            <a:noFill/>
          </a:ln>
        </p:spPr>
        <p:txBody>
          <a:bodyPr lIns="0" rIns="0" tIns="0" bIns="0" anchor="ctr">
            <a:noAutofit/>
          </a:bodyPr>
          <a:p>
            <a:pPr algn="ctr">
              <a:lnSpc>
                <a:spcPct val="100000"/>
              </a:lnSpc>
            </a:pPr>
            <a:r>
              <a:rPr b="1" lang="de-AT" sz="7200" spc="-1" strike="noStrike">
                <a:solidFill>
                  <a:srgbClr val="009eda"/>
                </a:solidFill>
                <a:latin typeface="Source Sans Pro Black"/>
              </a:rPr>
              <a:t>CEIS295</a:t>
            </a:r>
            <a:endParaRPr b="0" lang="en-US" sz="7200" spc="-1" strike="noStrike">
              <a:solidFill>
                <a:srgbClr val="000000"/>
              </a:solidFill>
              <a:latin typeface="Arial"/>
            </a:endParaRPr>
          </a:p>
          <a:p>
            <a:pPr algn="ctr">
              <a:lnSpc>
                <a:spcPct val="100000"/>
              </a:lnSpc>
            </a:pPr>
            <a:r>
              <a:rPr b="1" lang="de-AT" sz="4000" spc="-1" strike="noStrike">
                <a:solidFill>
                  <a:srgbClr val="009eda"/>
                </a:solidFill>
                <a:latin typeface="Source Sans Pro Black"/>
              </a:rPr>
              <a:t>~ Module 3 ~</a:t>
            </a:r>
            <a:endParaRPr b="0" lang="en-US" sz="4000" spc="-1" strike="noStrike">
              <a:solidFill>
                <a:srgbClr val="000000"/>
              </a:solidFill>
              <a:latin typeface="Arial"/>
            </a:endParaRPr>
          </a:p>
          <a:p>
            <a:pPr algn="ctr">
              <a:lnSpc>
                <a:spcPct val="100000"/>
              </a:lnSpc>
            </a:pPr>
            <a:r>
              <a:rPr b="1" lang="de-AT" sz="2600" spc="-1" strike="noStrike">
                <a:solidFill>
                  <a:srgbClr val="009eda"/>
                </a:solidFill>
                <a:latin typeface="Source Sans Pro Black"/>
              </a:rPr>
              <a:t>Simulate Automatic Call Distributor</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09"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Introduction (Module 3)</a:t>
            </a:r>
            <a:endParaRPr b="0" lang="en-US" sz="4500" spc="-1" strike="noStrike">
              <a:solidFill>
                <a:srgbClr val="000000"/>
              </a:solidFill>
              <a:latin typeface="Arial"/>
            </a:endParaRPr>
          </a:p>
        </p:txBody>
      </p:sp>
      <p:sp>
        <p:nvSpPr>
          <p:cNvPr id="210" name="PlaceHolder 2"/>
          <p:cNvSpPr>
            <a:spLocks noGrp="1"/>
          </p:cNvSpPr>
          <p:nvPr>
            <p:ph/>
          </p:nvPr>
        </p:nvSpPr>
        <p:spPr>
          <a:xfrm>
            <a:off x="502920" y="1440000"/>
            <a:ext cx="9021240" cy="3497040"/>
          </a:xfrm>
          <a:prstGeom prst="rect">
            <a:avLst/>
          </a:prstGeom>
          <a:noFill/>
          <a:ln w="0">
            <a:noFill/>
          </a:ln>
        </p:spPr>
        <p:txBody>
          <a:bodyPr lIns="0" rIns="0" tIns="0" bIns="0" anchor="t">
            <a:normAutofit/>
          </a:bodyPr>
          <a:p>
            <a:pPr marL="432000" indent="-324000">
              <a:lnSpc>
                <a:spcPct val="100000"/>
              </a:lnSpc>
              <a:buClr>
                <a:srgbClr val="000000"/>
              </a:buClr>
              <a:buFont typeface="Symbol"/>
              <a:buChar char=""/>
            </a:pPr>
            <a:r>
              <a:rPr b="0" lang="en-US" sz="1800" spc="-1" strike="noStrike">
                <a:solidFill>
                  <a:srgbClr val="000000"/>
                </a:solidFill>
                <a:latin typeface="Arial"/>
              </a:rPr>
              <a:t>We created a Call.py class to hold our call center information.</a:t>
            </a:r>
            <a:endParaRPr b="0" lang="en-US" sz="1800" spc="-1" strike="noStrike">
              <a:solidFill>
                <a:srgbClr val="000000"/>
              </a:solidFill>
              <a:latin typeface="Arial"/>
            </a:endParaRPr>
          </a:p>
          <a:p>
            <a:pPr marL="432000" indent="-324000">
              <a:lnSpc>
                <a:spcPct val="100000"/>
              </a:lnSpc>
              <a:buClr>
                <a:srgbClr val="000000"/>
              </a:buClr>
              <a:buFont typeface="Symbol"/>
              <a:buChar char=""/>
            </a:pPr>
            <a:r>
              <a:rPr b="0" lang="en-US" sz="1800" spc="-1" strike="noStrike">
                <a:solidFill>
                  <a:srgbClr val="000000"/>
                </a:solidFill>
                <a:latin typeface="Arial"/>
              </a:rPr>
              <a:t>We created a AutomaticCallDistributor.py to simulate a call center. This application uses random numbers to simulate receiving incoming calls, call resolution (removal from queue), as well as no incoming, no removal periods.</a:t>
            </a:r>
            <a:endParaRPr b="0" lang="en-US" sz="1800" spc="-1" strike="noStrike">
              <a:solidFill>
                <a:srgbClr val="000000"/>
              </a:solidFill>
              <a:latin typeface="Arial"/>
            </a:endParaRPr>
          </a:p>
        </p:txBody>
      </p:sp>
      <p:pic>
        <p:nvPicPr>
          <p:cNvPr id="211" name="" descr=""/>
          <p:cNvPicPr/>
          <p:nvPr/>
        </p:nvPicPr>
        <p:blipFill>
          <a:blip r:embed="rId2"/>
          <a:stretch/>
        </p:blipFill>
        <p:spPr>
          <a:xfrm>
            <a:off x="6400800" y="2286360"/>
            <a:ext cx="2827800" cy="3199680"/>
          </a:xfrm>
          <a:prstGeom prst="rect">
            <a:avLst/>
          </a:prstGeom>
          <a:ln w="0">
            <a:noFill/>
          </a:ln>
        </p:spPr>
      </p:pic>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12"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Call.py</a:t>
            </a:r>
            <a:endParaRPr b="0" lang="en-US" sz="4500" spc="-1" strike="noStrike">
              <a:solidFill>
                <a:srgbClr val="000000"/>
              </a:solidFill>
              <a:latin typeface="Arial"/>
            </a:endParaRPr>
          </a:p>
        </p:txBody>
      </p:sp>
      <p:sp>
        <p:nvSpPr>
          <p:cNvPr id="213"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200" spc="-1" strike="noStrike">
                <a:solidFill>
                  <a:srgbClr val="000000"/>
                </a:solidFill>
                <a:latin typeface="Calibri"/>
              </a:rPr>
              <a:t>Paste your Call.py Python code in the box on the right side. </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Include the following attributes and behaviors:</a:t>
            </a:r>
            <a:endParaRPr b="0" lang="en-US" sz="1200" spc="-1" strike="noStrike">
              <a:solidFill>
                <a:srgbClr val="000000"/>
              </a:solidFill>
              <a:latin typeface="Arial"/>
            </a:endParaRPr>
          </a:p>
          <a:p>
            <a:pPr marL="360000" indent="0">
              <a:lnSpc>
                <a:spcPct val="90000"/>
              </a:lnSpc>
              <a:spcBef>
                <a:spcPts val="1001"/>
              </a:spcBef>
              <a:buNone/>
              <a:tabLst>
                <a:tab algn="l" pos="0"/>
              </a:tabLst>
            </a:pPr>
            <a:r>
              <a:rPr b="0" lang="en-US" sz="1200" spc="-1" strike="noStrike">
                <a:solidFill>
                  <a:srgbClr val="000000"/>
                </a:solidFill>
                <a:latin typeface="Calibri"/>
              </a:rPr>
              <a:t>Attributes</a:t>
            </a:r>
            <a:endParaRPr b="0" lang="en-US" sz="120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call_id</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customer_name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customer_phone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call_date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call_time</a:t>
            </a:r>
            <a:endParaRPr b="0" lang="en-US" sz="1050" spc="-1" strike="noStrike">
              <a:solidFill>
                <a:srgbClr val="000000"/>
              </a:solidFill>
              <a:latin typeface="Arial"/>
            </a:endParaRPr>
          </a:p>
          <a:p>
            <a:pPr marL="360000" indent="0">
              <a:lnSpc>
                <a:spcPct val="90000"/>
              </a:lnSpc>
              <a:spcBef>
                <a:spcPts val="1001"/>
              </a:spcBef>
              <a:buNone/>
              <a:tabLst>
                <a:tab algn="l" pos="0"/>
              </a:tabLst>
            </a:pPr>
            <a:r>
              <a:rPr b="0" lang="en-US" sz="1200" spc="-1" strike="noStrike">
                <a:solidFill>
                  <a:srgbClr val="000000"/>
                </a:solidFill>
                <a:latin typeface="Calibri"/>
              </a:rPr>
              <a:t>Behaviors</a:t>
            </a:r>
            <a:endParaRPr b="0" lang="en-US" sz="120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__str__</a:t>
            </a:r>
            <a:endParaRPr b="0" lang="en-US" sz="105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p:txBody>
      </p:sp>
      <p:sp>
        <p:nvSpPr>
          <p:cNvPr id="214" name="TextBox 5"/>
          <p:cNvSpPr/>
          <p:nvPr/>
        </p:nvSpPr>
        <p:spPr>
          <a:xfrm>
            <a:off x="3657600" y="1413720"/>
            <a:ext cx="6171480" cy="612936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Date: 11/7/2023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Week 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time import strftime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class Call: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__init__(self, client_id=0, customer_name="Unknown", customer_phone="Unknown"):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self.client_id =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self.customer_name = customer_name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self.customer_phone = customer_phone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self.call_date = strftime("%m/%d/%Y")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self.call_time = strftime("%H:%M")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__str__(self):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str(self.client_id) + ", " + self.customer_name + "\n\tPhone: " + self.customer_phone + "\t " + self.call_date + " @ " + self.call_time</a:t>
            </a:r>
            <a:endParaRPr b="0" lang="en-US" sz="1050" spc="-1" strike="noStrike">
              <a:solidFill>
                <a:srgbClr val="000000"/>
              </a:solidFill>
              <a:latin typeface="Arial"/>
            </a:endParaRPr>
          </a:p>
          <a:p>
            <a:pPr>
              <a:lnSpc>
                <a:spcPct val="100000"/>
              </a:lnSpc>
              <a:tabLst>
                <a:tab algn="l" pos="0"/>
              </a:tabLst>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15"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AutomaticCallDistributor.py</a:t>
            </a:r>
            <a:endParaRPr b="0" lang="en-US" sz="4500" spc="-1" strike="noStrike">
              <a:solidFill>
                <a:srgbClr val="000000"/>
              </a:solidFill>
              <a:latin typeface="Arial"/>
            </a:endParaRPr>
          </a:p>
        </p:txBody>
      </p:sp>
      <p:sp>
        <p:nvSpPr>
          <p:cNvPr id="216"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200" spc="-1" strike="noStrike">
                <a:solidFill>
                  <a:srgbClr val="000000"/>
                </a:solidFill>
                <a:latin typeface="Calibri"/>
              </a:rPr>
              <a:t>Paste your Python code. Include the following processes:</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Simulation of ADT</a:t>
            </a:r>
            <a:endParaRPr b="0" lang="en-US" sz="1200" spc="-1" strike="noStrike">
              <a:solidFill>
                <a:srgbClr val="000000"/>
              </a:solidFill>
              <a:latin typeface="Arial"/>
            </a:endParaRPr>
          </a:p>
          <a:p>
            <a:pPr marL="432000" indent="-324000">
              <a:lnSpc>
                <a:spcPct val="90000"/>
              </a:lnSpc>
              <a:buClr>
                <a:srgbClr val="009eda"/>
              </a:buClr>
              <a:buSzPct val="45000"/>
              <a:buFont typeface="Wingdings" charset="2"/>
              <a:buChar char=""/>
              <a:tabLst>
                <a:tab algn="l" pos="0"/>
              </a:tabLst>
            </a:pPr>
            <a:r>
              <a:rPr b="0" lang="en-US" sz="1000" spc="-1" strike="noStrike">
                <a:solidFill>
                  <a:srgbClr val="000000"/>
                </a:solidFill>
                <a:latin typeface="Calibri"/>
              </a:rPr>
              <a:t>Ask user how many times to repeat</a:t>
            </a:r>
            <a:endParaRPr b="0" lang="en-US" sz="1000" spc="-1" strike="noStrike">
              <a:solidFill>
                <a:srgbClr val="000000"/>
              </a:solidFill>
              <a:latin typeface="Arial"/>
            </a:endParaRPr>
          </a:p>
          <a:p>
            <a:pPr marL="432000" indent="-324000">
              <a:lnSpc>
                <a:spcPct val="90000"/>
              </a:lnSpc>
              <a:buClr>
                <a:srgbClr val="009eda"/>
              </a:buClr>
              <a:buSzPct val="45000"/>
              <a:buFont typeface="Wingdings" charset="2"/>
              <a:buChar char=""/>
              <a:tabLst>
                <a:tab algn="l" pos="0"/>
              </a:tabLst>
            </a:pPr>
            <a:r>
              <a:rPr b="0" lang="en-US" sz="1000" spc="-1" strike="noStrike">
                <a:solidFill>
                  <a:srgbClr val="000000"/>
                </a:solidFill>
                <a:latin typeface="Calibri"/>
              </a:rPr>
              <a:t>On each loop:</a:t>
            </a:r>
            <a:endParaRPr b="0" lang="en-US" sz="1000" spc="-1" strike="noStrike">
              <a:solidFill>
                <a:srgbClr val="000000"/>
              </a:solidFill>
              <a:latin typeface="Arial"/>
            </a:endParaRPr>
          </a:p>
          <a:p>
            <a:pPr lvl="1" marL="864000" indent="-324000">
              <a:lnSpc>
                <a:spcPct val="90000"/>
              </a:lnSpc>
              <a:spcAft>
                <a:spcPts val="275"/>
              </a:spcAft>
              <a:buClr>
                <a:srgbClr val="009eda"/>
              </a:buClr>
              <a:buSzPct val="45000"/>
              <a:buFont typeface="Wingdings" charset="2"/>
              <a:buChar char=""/>
              <a:tabLst>
                <a:tab algn="l" pos="0"/>
              </a:tabLst>
            </a:pPr>
            <a:r>
              <a:rPr b="0" lang="en-US" sz="1000" spc="-1" strike="noStrike">
                <a:solidFill>
                  <a:srgbClr val="000000"/>
                </a:solidFill>
                <a:latin typeface="Calibri"/>
              </a:rPr>
              <a:t>Randomly generate a number from 1 to 3</a:t>
            </a:r>
            <a:endParaRPr b="0" lang="en-US" sz="1000" spc="-1" strike="noStrike">
              <a:solidFill>
                <a:srgbClr val="000000"/>
              </a:solidFill>
              <a:latin typeface="Arial"/>
            </a:endParaRPr>
          </a:p>
          <a:p>
            <a:pPr lvl="1" marL="864000" indent="-324000">
              <a:lnSpc>
                <a:spcPct val="90000"/>
              </a:lnSpc>
              <a:spcAft>
                <a:spcPts val="275"/>
              </a:spcAft>
              <a:buClr>
                <a:srgbClr val="009eda"/>
              </a:buClr>
              <a:buSzPct val="45000"/>
              <a:buFont typeface="Wingdings" charset="2"/>
              <a:buChar char=""/>
              <a:tabLst>
                <a:tab algn="l" pos="0"/>
              </a:tabLst>
            </a:pPr>
            <a:r>
              <a:rPr b="0" lang="en-US" sz="1000" spc="-1" strike="noStrike">
                <a:solidFill>
                  <a:srgbClr val="000000"/>
                </a:solidFill>
                <a:latin typeface="Calibri"/>
              </a:rPr>
              <a:t>If 1, add call to queue</a:t>
            </a:r>
            <a:endParaRPr b="0" lang="en-US" sz="1000" spc="-1" strike="noStrike">
              <a:solidFill>
                <a:srgbClr val="000000"/>
              </a:solidFill>
              <a:latin typeface="Arial"/>
            </a:endParaRPr>
          </a:p>
          <a:p>
            <a:pPr lvl="1" marL="864000" indent="-324000">
              <a:lnSpc>
                <a:spcPct val="90000"/>
              </a:lnSpc>
              <a:spcAft>
                <a:spcPts val="275"/>
              </a:spcAft>
              <a:buClr>
                <a:srgbClr val="009eda"/>
              </a:buClr>
              <a:buSzPct val="45000"/>
              <a:buFont typeface="Wingdings" charset="2"/>
              <a:buChar char=""/>
              <a:tabLst>
                <a:tab algn="l" pos="0"/>
              </a:tabLst>
            </a:pPr>
            <a:r>
              <a:rPr b="0" lang="en-US" sz="1000" spc="-1" strike="noStrike">
                <a:solidFill>
                  <a:srgbClr val="000000"/>
                </a:solidFill>
                <a:latin typeface="Calibri"/>
              </a:rPr>
              <a:t>If 2, remove call from queue</a:t>
            </a:r>
            <a:endParaRPr b="0" lang="en-US" sz="1000" spc="-1" strike="noStrike">
              <a:solidFill>
                <a:srgbClr val="000000"/>
              </a:solidFill>
              <a:latin typeface="Arial"/>
            </a:endParaRPr>
          </a:p>
          <a:p>
            <a:pPr lvl="1" marL="864000" indent="-324000">
              <a:lnSpc>
                <a:spcPct val="90000"/>
              </a:lnSpc>
              <a:spcAft>
                <a:spcPts val="275"/>
              </a:spcAft>
              <a:buClr>
                <a:srgbClr val="009eda"/>
              </a:buClr>
              <a:buSzPct val="45000"/>
              <a:buFont typeface="Wingdings" charset="2"/>
              <a:buChar char=""/>
              <a:tabLst>
                <a:tab algn="l" pos="0"/>
              </a:tabLst>
            </a:pPr>
            <a:r>
              <a:rPr b="0" lang="en-US" sz="1000" spc="-1" strike="noStrike">
                <a:solidFill>
                  <a:srgbClr val="000000"/>
                </a:solidFill>
                <a:latin typeface="Calibri"/>
              </a:rPr>
              <a:t>If 3, do nothing</a:t>
            </a: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p:txBody>
      </p:sp>
      <p:sp>
        <p:nvSpPr>
          <p:cNvPr id="217" name="TextBox 6"/>
          <p:cNvSpPr/>
          <p:nvPr/>
        </p:nvSpPr>
        <p:spPr>
          <a:xfrm>
            <a:off x="3657240" y="1413720"/>
            <a:ext cx="6172200" cy="612972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Date: 11/7/2023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Queue import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Call import Call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datetime import date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random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print("Date:", 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calls =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"/home/nick/Desktop/ceis295/Week3/ClientData.csv"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with open(input_file_name) as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for line in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 = line.split(",")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client_id = int(s[0])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client_name = s[1]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client_phone = s[2]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a_call = Call(client_id, client_name, client_phone)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calls.append(a_call)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calls_waiting =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call_number = 0</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seconds = int(input("How many seconds do you want to simulate?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range(seconds):  # For Loop (known number of loops)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 * 40)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time.sleep(1) # Pause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random_event = random.randint(1,4) # random number from 1 to 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if random_event == 1 or random_event == 4:</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print("Call Recieved. Caller added to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calls_waiting.enqueue(calls[call_number])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call_number += 1 #increment call_number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print("\tNumber of calls waiting in queue:", calls_waiting.get_length())</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elif random_event == 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print("Call routed to representative for service.")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if calls_waiting.get_length() &gt; 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print("Caller Information:")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print("\t", calls_waiting.dequeue())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else: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print("The call waiting queue is empty.")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print("\tNumber of calls waiting in queue:", calls_waiting.get_length())</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else: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print("Nothing happened during this second in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print("\tNumber of calls waiting in queue:", calls_waiting.get_length())</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print("\nThe 'Automatic call distributor' simulation has ended.")</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72"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Table of Contents</a:t>
            </a:r>
            <a:endParaRPr b="0" lang="en-US" sz="4500" spc="-1" strike="noStrike">
              <a:solidFill>
                <a:srgbClr val="000000"/>
              </a:solidFill>
              <a:latin typeface="Arial"/>
            </a:endParaRPr>
          </a:p>
        </p:txBody>
      </p:sp>
      <p:sp>
        <p:nvSpPr>
          <p:cNvPr id="173" name="PlaceHolder 2"/>
          <p:cNvSpPr>
            <a:spLocks noGrp="1"/>
          </p:cNvSpPr>
          <p:nvPr>
            <p:ph/>
          </p:nvPr>
        </p:nvSpPr>
        <p:spPr>
          <a:xfrm>
            <a:off x="502920" y="1440000"/>
            <a:ext cx="5897880" cy="3817080"/>
          </a:xfrm>
          <a:prstGeom prst="rect">
            <a:avLst/>
          </a:prstGeom>
          <a:noFill/>
          <a:ln w="0">
            <a:noFill/>
          </a:ln>
        </p:spPr>
        <p:txBody>
          <a:bodyPr lIns="0" rIns="0" tIns="0" bIns="0" anchor="t">
            <a:normAutofit fontScale="64000"/>
          </a:bodyPr>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2" action="ppaction://hlinksldjump"/>
              </a:rPr>
              <a:t>Introduction to CEIS-295</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3" action="ppaction://hlinksldjump"/>
              </a:rPr>
              <a:t>Module 1 – Speed Test for ArrayList Data Structure</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4" action="ppaction://hlinksldjump"/>
              </a:rPr>
              <a:t>Module 2 – Speed Test for LinkedList Data Structure</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5" action="ppaction://hlinksldjump"/>
              </a:rPr>
              <a:t>Module 3 – Simulate Automatic Call Distributor</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6" action="ppaction://hlinksldjump"/>
              </a:rPr>
              <a:t>Module 4 – Speed Test for Sorting Algorithms</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7" action="ppaction://hlinksldjump"/>
              </a:rPr>
              <a:t>Module 5 – Speed Test for Searching Algorithms</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8" action="ppaction://hlinksldjump"/>
              </a:rPr>
              <a:t>Module 6 – Speed Test for Binary Search Tree Data Structure</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9" action="ppaction://hlinksldjump"/>
              </a:rPr>
              <a:t>Final Analsys</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10" action="ppaction://hlinksldjump"/>
              </a:rPr>
              <a:t>Challenges</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11" action="ppaction://hlinksldjump"/>
              </a:rPr>
              <a:t>Career Skills Obtained</a:t>
            </a:r>
            <a:endParaRPr b="0" lang="en-US" sz="2400" spc="-1" strike="noStrike">
              <a:solidFill>
                <a:srgbClr val="000000"/>
              </a:solidFill>
              <a:latin typeface="Arial"/>
            </a:endParaRPr>
          </a:p>
          <a:p>
            <a:pPr marL="276480" indent="-207360">
              <a:lnSpc>
                <a:spcPct val="100000"/>
              </a:lnSpc>
              <a:spcAft>
                <a:spcPts val="1054"/>
              </a:spcAft>
              <a:buClr>
                <a:srgbClr val="009eda"/>
              </a:buClr>
              <a:buSzPct val="45000"/>
              <a:buFont typeface="Wingdings" charset="2"/>
              <a:buChar char=""/>
            </a:pPr>
            <a:r>
              <a:rPr b="0" lang="de-AT" sz="2400" spc="-1" strike="noStrike">
                <a:solidFill>
                  <a:srgbClr val="000000"/>
                </a:solidFill>
                <a:latin typeface="Source Sans Pro"/>
                <a:hlinkClick r:id="rId12" action="ppaction://hlinksldjump"/>
              </a:rPr>
              <a:t>Conclusion</a:t>
            </a:r>
            <a:endParaRPr b="0" lang="en-US" sz="2400" spc="-1" strike="noStrike">
              <a:solidFill>
                <a:srgbClr val="000000"/>
              </a:solidFill>
              <a:latin typeface="Arial"/>
            </a:endParaRPr>
          </a:p>
        </p:txBody>
      </p:sp>
      <p:pic>
        <p:nvPicPr>
          <p:cNvPr id="174" name="" descr=""/>
          <p:cNvPicPr/>
          <p:nvPr/>
        </p:nvPicPr>
        <p:blipFill>
          <a:blip r:embed="rId13"/>
          <a:srcRect l="0" t="16663" r="0" b="0"/>
          <a:stretch/>
        </p:blipFill>
        <p:spPr>
          <a:xfrm>
            <a:off x="6225480" y="4343400"/>
            <a:ext cx="3518280" cy="1140120"/>
          </a:xfrm>
          <a:prstGeom prst="rect">
            <a:avLst/>
          </a:prstGeom>
          <a:ln w="0">
            <a:noFill/>
          </a:ln>
        </p:spPr>
      </p:pic>
      <p:sp>
        <p:nvSpPr>
          <p:cNvPr id="175" name=""/>
          <p:cNvSpPr/>
          <p:nvPr/>
        </p:nvSpPr>
        <p:spPr>
          <a:xfrm>
            <a:off x="7086600" y="4012560"/>
            <a:ext cx="2056680" cy="251640"/>
          </a:xfrm>
          <a:prstGeom prst="rect">
            <a:avLst/>
          </a:prstGeom>
          <a:noFill/>
          <a:ln w="18000">
            <a:noFill/>
          </a:ln>
        </p:spPr>
        <p:style>
          <a:lnRef idx="0"/>
          <a:fillRef idx="0"/>
          <a:effectRef idx="0"/>
          <a:fontRef idx="minor"/>
        </p:style>
        <p:txBody>
          <a:bodyPr lIns="36000" rIns="36000" tIns="36000" bIns="36000" anchor="ctr">
            <a:noAutofit/>
          </a:bodyPr>
          <a:p>
            <a:pPr algn="ctr">
              <a:lnSpc>
                <a:spcPct val="100000"/>
              </a:lnSpc>
            </a:pPr>
            <a:r>
              <a:rPr b="1" lang="de-AT" sz="1050" spc="-1" strike="noStrike">
                <a:solidFill>
                  <a:srgbClr val="000000"/>
                </a:solidFill>
                <a:latin typeface="Source Sans Pro"/>
                <a:ea typeface="DejaVu Sans"/>
              </a:rPr>
              <a:t>Hardware used for all tests</a:t>
            </a: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18"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Running Code Screenshot</a:t>
            </a:r>
            <a:endParaRPr b="0" lang="en-US" sz="4500" spc="-1" strike="noStrike">
              <a:solidFill>
                <a:srgbClr val="000000"/>
              </a:solidFill>
              <a:latin typeface="Arial"/>
            </a:endParaRPr>
          </a:p>
        </p:txBody>
      </p:sp>
      <p:sp>
        <p:nvSpPr>
          <p:cNvPr id="219" name="PlaceHolder 2"/>
          <p:cNvSpPr>
            <a:spLocks noGrp="1"/>
          </p:cNvSpPr>
          <p:nvPr>
            <p:ph/>
          </p:nvPr>
        </p:nvSpPr>
        <p:spPr>
          <a:xfrm>
            <a:off x="457200" y="1828800"/>
            <a:ext cx="3428280" cy="2971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000" spc="-1" strike="noStrike">
                <a:solidFill>
                  <a:srgbClr val="000000"/>
                </a:solidFill>
                <a:latin typeface="Source Sans Pro"/>
              </a:rPr>
              <a:t>Run your </a:t>
            </a:r>
            <a:r>
              <a:rPr b="0" lang="en-US" sz="1000" spc="-1" strike="noStrike">
                <a:solidFill>
                  <a:srgbClr val="000000"/>
                </a:solidFill>
                <a:latin typeface="Calibri"/>
              </a:rPr>
              <a:t>AutomaticCallDistributor</a:t>
            </a:r>
            <a:r>
              <a:rPr b="0" lang="en-US" sz="1000" spc="-1" strike="noStrike">
                <a:solidFill>
                  <a:srgbClr val="000000"/>
                </a:solidFill>
                <a:latin typeface="Source Sans Pro"/>
              </a:rPr>
              <a:t>.py code and take a screenshot of the output. The output screenshot must show your name and the date to be accepted.</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000" spc="-1" strike="noStrike">
                <a:solidFill>
                  <a:srgbClr val="000000"/>
                </a:solidFill>
                <a:latin typeface="Calibri"/>
              </a:rPr>
              <a:t>Please note. We are looking to avoid plagiarism. As a result, if the running code does not show your name and the current date, then this Course Project will be given a zero until you submit a PowerPoint that shows your name and the current date in the output screenshot.</a:t>
            </a: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p:txBody>
      </p:sp>
      <p:pic>
        <p:nvPicPr>
          <p:cNvPr id="220" name="" descr=""/>
          <p:cNvPicPr/>
          <p:nvPr/>
        </p:nvPicPr>
        <p:blipFill>
          <a:blip r:embed="rId2"/>
          <a:stretch/>
        </p:blipFill>
        <p:spPr>
          <a:xfrm>
            <a:off x="5325840" y="1455120"/>
            <a:ext cx="3360240" cy="3801960"/>
          </a:xfrm>
          <a:prstGeom prst="rect">
            <a:avLst/>
          </a:prstGeom>
          <a:ln w="0">
            <a:noFill/>
          </a:ln>
        </p:spPr>
      </p:pic>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subTitle"/>
          </p:nvPr>
        </p:nvSpPr>
        <p:spPr>
          <a:xfrm>
            <a:off x="502920" y="630720"/>
            <a:ext cx="9070920" cy="4388040"/>
          </a:xfrm>
          <a:prstGeom prst="rect">
            <a:avLst/>
          </a:prstGeom>
          <a:noFill/>
          <a:ln w="0">
            <a:noFill/>
          </a:ln>
        </p:spPr>
        <p:txBody>
          <a:bodyPr lIns="0" rIns="0" tIns="0" bIns="0" anchor="ctr">
            <a:noAutofit/>
          </a:bodyPr>
          <a:p>
            <a:pPr algn="ctr">
              <a:lnSpc>
                <a:spcPct val="100000"/>
              </a:lnSpc>
            </a:pPr>
            <a:r>
              <a:rPr b="1" lang="de-AT" sz="7200" spc="-1" strike="noStrike">
                <a:solidFill>
                  <a:srgbClr val="009eda"/>
                </a:solidFill>
                <a:latin typeface="Source Sans Pro Black"/>
              </a:rPr>
              <a:t>CEIS295</a:t>
            </a:r>
            <a:endParaRPr b="0" lang="en-US" sz="7200" spc="-1" strike="noStrike">
              <a:solidFill>
                <a:srgbClr val="000000"/>
              </a:solidFill>
              <a:latin typeface="Arial"/>
            </a:endParaRPr>
          </a:p>
          <a:p>
            <a:pPr algn="ctr">
              <a:lnSpc>
                <a:spcPct val="100000"/>
              </a:lnSpc>
            </a:pPr>
            <a:r>
              <a:rPr b="1" lang="de-AT" sz="4000" spc="-1" strike="noStrike">
                <a:solidFill>
                  <a:srgbClr val="009eda"/>
                </a:solidFill>
                <a:latin typeface="Source Sans Pro Black"/>
              </a:rPr>
              <a:t>~ Module 4 ~</a:t>
            </a:r>
            <a:endParaRPr b="0" lang="en-US" sz="4000" spc="-1" strike="noStrike">
              <a:solidFill>
                <a:srgbClr val="000000"/>
              </a:solidFill>
              <a:latin typeface="Arial"/>
            </a:endParaRPr>
          </a:p>
          <a:p>
            <a:pPr algn="ctr">
              <a:lnSpc>
                <a:spcPct val="100000"/>
              </a:lnSpc>
            </a:pPr>
            <a:r>
              <a:rPr b="1" lang="de-AT" sz="2600" spc="-1" strike="noStrike">
                <a:solidFill>
                  <a:srgbClr val="009eda"/>
                </a:solidFill>
                <a:latin typeface="Source Sans Pro Black"/>
              </a:rPr>
              <a:t>Speed Test for Sorting Algorithms</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22"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Introduction (Module 4)</a:t>
            </a:r>
            <a:endParaRPr b="0" lang="en-US" sz="4500" spc="-1" strike="noStrike">
              <a:solidFill>
                <a:srgbClr val="000000"/>
              </a:solidFill>
              <a:latin typeface="Arial"/>
            </a:endParaRPr>
          </a:p>
        </p:txBody>
      </p:sp>
      <p:sp>
        <p:nvSpPr>
          <p:cNvPr id="223" name="PlaceHolder 9"/>
          <p:cNvSpPr/>
          <p:nvPr/>
        </p:nvSpPr>
        <p:spPr>
          <a:xfrm>
            <a:off x="502920" y="144072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modified the Client.py class that we created in Module 1.</a:t>
            </a: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created SortingActualSpeed.py and tested the speeds for sorting algorithms:</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Bubble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Selection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Insertion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Shell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Quicksort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Merge Sort</a:t>
            </a:r>
            <a:endParaRPr b="0" lang="en-US" sz="1800" spc="-1" strike="noStrike">
              <a:solidFill>
                <a:srgbClr val="000000"/>
              </a:solidFill>
              <a:latin typeface="Arial"/>
            </a:endParaRPr>
          </a:p>
        </p:txBody>
      </p:sp>
      <p:sp>
        <p:nvSpPr>
          <p:cNvPr id="224" name="PlaceHolder 10"/>
          <p:cNvSpPr/>
          <p:nvPr/>
        </p:nvSpPr>
        <p:spPr>
          <a:xfrm>
            <a:off x="502920" y="144108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modified the Client.py class that we created in Module 1.</a:t>
            </a: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created SortingActualSpeed.py and tested the speeds for sorting algorithms:</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Bubble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Selection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Insertion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Shell 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Quicksort</a:t>
            </a:r>
            <a:endParaRPr b="0" lang="en-US" sz="1800" spc="-1" strike="noStrike">
              <a:solidFill>
                <a:srgbClr val="000000"/>
              </a:solidFill>
              <a:latin typeface="Arial"/>
            </a:endParaRPr>
          </a:p>
          <a:p>
            <a:pPr marL="360000" indent="-324000">
              <a:lnSpc>
                <a:spcPct val="100000"/>
              </a:lnSpc>
              <a:buClr>
                <a:srgbClr val="000000"/>
              </a:buClr>
              <a:buFont typeface="Symbol"/>
              <a:buChar char=""/>
            </a:pPr>
            <a:r>
              <a:rPr b="0" lang="en-US" sz="1800" spc="-1" strike="noStrike">
                <a:solidFill>
                  <a:srgbClr val="000000"/>
                </a:solidFill>
                <a:latin typeface="Arial"/>
              </a:rPr>
              <a:t>Merge Sort</a:t>
            </a:r>
            <a:endParaRPr b="0" lang="en-US" sz="1800" spc="-1" strike="noStrike">
              <a:solidFill>
                <a:srgbClr val="000000"/>
              </a:solidFill>
              <a:latin typeface="Arial"/>
            </a:endParaRPr>
          </a:p>
        </p:txBody>
      </p:sp>
      <p:pic>
        <p:nvPicPr>
          <p:cNvPr id="225" name="" descr=""/>
          <p:cNvPicPr/>
          <p:nvPr/>
        </p:nvPicPr>
        <p:blipFill>
          <a:blip r:embed="rId2"/>
          <a:stretch/>
        </p:blipFill>
        <p:spPr>
          <a:xfrm>
            <a:off x="3200400" y="3528360"/>
            <a:ext cx="6171840" cy="1500480"/>
          </a:xfrm>
          <a:prstGeom prst="rect">
            <a:avLst/>
          </a:prstGeom>
          <a:ln w="0">
            <a:noFill/>
          </a:ln>
        </p:spPr>
      </p:pic>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26"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Client.py</a:t>
            </a:r>
            <a:endParaRPr b="0" lang="en-US" sz="4500" spc="-1" strike="noStrike">
              <a:solidFill>
                <a:srgbClr val="000000"/>
              </a:solidFill>
              <a:latin typeface="Arial"/>
            </a:endParaRPr>
          </a:p>
        </p:txBody>
      </p:sp>
      <p:sp>
        <p:nvSpPr>
          <p:cNvPr id="227"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200" spc="-1" strike="noStrike">
                <a:solidFill>
                  <a:srgbClr val="000000"/>
                </a:solidFill>
                <a:latin typeface="Calibri"/>
              </a:rPr>
              <a:t>Paste your Client.py Python code in the box on the right side. </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Include the following attributes and behaviors:</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Attributes</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__client_id</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__first_name</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__last_name</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__phone</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__email</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Behaviors</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__lt__</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__le__</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__eq__</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200" spc="-1" strike="noStrike">
                <a:solidFill>
                  <a:srgbClr val="000000"/>
                </a:solidFill>
                <a:latin typeface="Calibri"/>
              </a:rPr>
              <a:t>__str__</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Getters and Setters</a:t>
            </a:r>
            <a:endParaRPr b="0" lang="en-US" sz="120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p:txBody>
      </p:sp>
      <p:sp>
        <p:nvSpPr>
          <p:cNvPr id="228" name="TextBox 7"/>
          <p:cNvSpPr/>
          <p:nvPr/>
        </p:nvSpPr>
        <p:spPr>
          <a:xfrm>
            <a:off x="3657600" y="1371600"/>
            <a:ext cx="6171480" cy="612936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#Date: 11/17/2023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#Course: CEIS295 - Data Structures and Algorithms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Define Class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class Client: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__init__() Runs automatically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__init__(self, client_id=0, first_name="Unknown", last_name="Unknown", phone="Unknown", email="Unknown"):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self.__client_id =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self.__first_name= 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self.__last_name = 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self.__phone =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self.__email =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Functions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__lt__(self, other):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this_full_name = self.__last_name + " " + self.__first_name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other_full_name = other.__last_name + " " + other.__first_name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this_full_name &lt; other_full_name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__eq__(self, other):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self.__last_name == other.__last_name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__le__(self, other):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self.__last_name &lt;= other.__last_name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__str__() Automatically called when you print object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__str__(self):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self.__last_name + ", " + self.__first_name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Getters and Setters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Client 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get_client_id(self):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set_cilent_id(self,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self.__client_id =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First 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get_first_name(self):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set_first_name(self, 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self.__first_name = 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Last 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get_last_name(self):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set_last_name(self, 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self.__last_name = 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get_phone(self):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set_phone(self,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self.__phone =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get_email(self):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set_email(self,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self.__email =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29"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SortingActualSpeed.py</a:t>
            </a:r>
            <a:endParaRPr b="0" lang="en-US" sz="4500" spc="-1" strike="noStrike">
              <a:solidFill>
                <a:srgbClr val="000000"/>
              </a:solidFill>
              <a:latin typeface="Arial"/>
            </a:endParaRPr>
          </a:p>
        </p:txBody>
      </p:sp>
      <p:sp>
        <p:nvSpPr>
          <p:cNvPr id="230"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200" spc="-1" strike="noStrike">
                <a:solidFill>
                  <a:srgbClr val="000000"/>
                </a:solidFill>
                <a:latin typeface="Calibri"/>
              </a:rPr>
              <a:t>Paste your Python code. Include the following processes:</a:t>
            </a:r>
            <a:endParaRPr b="0" lang="en-US" sz="1200" spc="-1" strike="noStrike">
              <a:solidFill>
                <a:srgbClr val="000000"/>
              </a:solidFill>
              <a:latin typeface="Arial"/>
            </a:endParaRPr>
          </a:p>
          <a:p>
            <a:pPr marL="432000" indent="-324000">
              <a:lnSpc>
                <a:spcPct val="90000"/>
              </a:lnSpc>
              <a:spcBef>
                <a:spcPts val="434"/>
              </a:spcBef>
              <a:buClr>
                <a:srgbClr val="009eda"/>
              </a:buClr>
              <a:buSzPct val="45000"/>
              <a:buFont typeface="Wingdings" charset="2"/>
              <a:buChar char=""/>
              <a:tabLst>
                <a:tab algn="l" pos="0"/>
              </a:tabLst>
            </a:pPr>
            <a:r>
              <a:rPr b="0" lang="en-US" sz="1200" spc="-1" strike="noStrike">
                <a:solidFill>
                  <a:srgbClr val="000000"/>
                </a:solidFill>
                <a:latin typeface="Calibri"/>
              </a:rPr>
              <a:t>Read records into application</a:t>
            </a:r>
            <a:endParaRPr b="0" lang="en-US" sz="1200" spc="-1" strike="noStrike">
              <a:solidFill>
                <a:srgbClr val="000000"/>
              </a:solidFill>
              <a:latin typeface="Arial"/>
            </a:endParaRPr>
          </a:p>
          <a:p>
            <a:pPr marL="432000" indent="-324000">
              <a:lnSpc>
                <a:spcPct val="90000"/>
              </a:lnSpc>
              <a:spcBef>
                <a:spcPts val="434"/>
              </a:spcBef>
              <a:buClr>
                <a:srgbClr val="009eda"/>
              </a:buClr>
              <a:buSzPct val="45000"/>
              <a:buFont typeface="Wingdings" charset="2"/>
              <a:buChar char=""/>
              <a:tabLst>
                <a:tab algn="l" pos="0"/>
              </a:tabLst>
            </a:pPr>
            <a:r>
              <a:rPr b="0" lang="en-US" sz="1200" spc="-1" strike="noStrike">
                <a:solidFill>
                  <a:srgbClr val="000000"/>
                </a:solidFill>
                <a:latin typeface="Calibri"/>
              </a:rPr>
              <a:t>Test the following sorting algorithm speeds:</a:t>
            </a:r>
            <a:endParaRPr b="0" lang="en-US" sz="1200" spc="-1" strike="noStrike">
              <a:solidFill>
                <a:srgbClr val="000000"/>
              </a:solidFill>
              <a:latin typeface="Arial"/>
            </a:endParaRPr>
          </a:p>
          <a:p>
            <a:pPr lvl="1" marL="864000" indent="-324000">
              <a:lnSpc>
                <a:spcPct val="90000"/>
              </a:lnSpc>
              <a:spcAft>
                <a:spcPts val="842"/>
              </a:spcAft>
              <a:buClr>
                <a:srgbClr val="009eda"/>
              </a:buClr>
              <a:buSzPct val="45000"/>
              <a:buFont typeface="Wingdings" charset="2"/>
              <a:buChar char=""/>
              <a:tabLst>
                <a:tab algn="l" pos="0"/>
              </a:tabLst>
            </a:pPr>
            <a:r>
              <a:rPr b="0" lang="en-US" sz="1200" spc="-1" strike="noStrike">
                <a:solidFill>
                  <a:srgbClr val="000000"/>
                </a:solidFill>
                <a:latin typeface="Calibri"/>
              </a:rPr>
              <a:t>Bubble Sort</a:t>
            </a:r>
            <a:endParaRPr b="0" lang="en-US" sz="1200" spc="-1" strike="noStrike">
              <a:solidFill>
                <a:srgbClr val="000000"/>
              </a:solidFill>
              <a:latin typeface="Arial"/>
            </a:endParaRPr>
          </a:p>
          <a:p>
            <a:pPr lvl="1" marL="864000" indent="-324000">
              <a:lnSpc>
                <a:spcPct val="90000"/>
              </a:lnSpc>
              <a:spcAft>
                <a:spcPts val="842"/>
              </a:spcAft>
              <a:buClr>
                <a:srgbClr val="009eda"/>
              </a:buClr>
              <a:buSzPct val="45000"/>
              <a:buFont typeface="Wingdings" charset="2"/>
              <a:buChar char=""/>
              <a:tabLst>
                <a:tab algn="l" pos="0"/>
              </a:tabLst>
            </a:pPr>
            <a:r>
              <a:rPr b="0" lang="en-US" sz="1200" spc="-1" strike="noStrike">
                <a:solidFill>
                  <a:srgbClr val="000000"/>
                </a:solidFill>
                <a:latin typeface="Calibri"/>
              </a:rPr>
              <a:t>Selection Sort</a:t>
            </a:r>
            <a:endParaRPr b="0" lang="en-US" sz="1200" spc="-1" strike="noStrike">
              <a:solidFill>
                <a:srgbClr val="000000"/>
              </a:solidFill>
              <a:latin typeface="Arial"/>
            </a:endParaRPr>
          </a:p>
          <a:p>
            <a:pPr lvl="1" marL="864000" indent="-324000">
              <a:lnSpc>
                <a:spcPct val="90000"/>
              </a:lnSpc>
              <a:spcAft>
                <a:spcPts val="842"/>
              </a:spcAft>
              <a:buClr>
                <a:srgbClr val="009eda"/>
              </a:buClr>
              <a:buSzPct val="45000"/>
              <a:buFont typeface="Wingdings" charset="2"/>
              <a:buChar char=""/>
              <a:tabLst>
                <a:tab algn="l" pos="0"/>
              </a:tabLst>
            </a:pPr>
            <a:r>
              <a:rPr b="0" lang="en-US" sz="1200" spc="-1" strike="noStrike">
                <a:solidFill>
                  <a:srgbClr val="000000"/>
                </a:solidFill>
                <a:latin typeface="Calibri"/>
              </a:rPr>
              <a:t>Insertion Sort</a:t>
            </a:r>
            <a:endParaRPr b="0" lang="en-US" sz="1200" spc="-1" strike="noStrike">
              <a:solidFill>
                <a:srgbClr val="000000"/>
              </a:solidFill>
              <a:latin typeface="Arial"/>
            </a:endParaRPr>
          </a:p>
          <a:p>
            <a:pPr lvl="1" marL="864000" indent="-324000">
              <a:lnSpc>
                <a:spcPct val="90000"/>
              </a:lnSpc>
              <a:spcAft>
                <a:spcPts val="842"/>
              </a:spcAft>
              <a:buClr>
                <a:srgbClr val="009eda"/>
              </a:buClr>
              <a:buSzPct val="45000"/>
              <a:buFont typeface="Wingdings" charset="2"/>
              <a:buChar char=""/>
              <a:tabLst>
                <a:tab algn="l" pos="0"/>
              </a:tabLst>
            </a:pPr>
            <a:r>
              <a:rPr b="0" lang="en-US" sz="1200" spc="-1" strike="noStrike">
                <a:solidFill>
                  <a:srgbClr val="000000"/>
                </a:solidFill>
                <a:latin typeface="Calibri"/>
              </a:rPr>
              <a:t>Shell Sort</a:t>
            </a:r>
            <a:endParaRPr b="0" lang="en-US" sz="1200" spc="-1" strike="noStrike">
              <a:solidFill>
                <a:srgbClr val="000000"/>
              </a:solidFill>
              <a:latin typeface="Arial"/>
            </a:endParaRPr>
          </a:p>
          <a:p>
            <a:pPr lvl="1" marL="864000" indent="-324000">
              <a:lnSpc>
                <a:spcPct val="90000"/>
              </a:lnSpc>
              <a:spcAft>
                <a:spcPts val="842"/>
              </a:spcAft>
              <a:buClr>
                <a:srgbClr val="009eda"/>
              </a:buClr>
              <a:buSzPct val="45000"/>
              <a:buFont typeface="Wingdings" charset="2"/>
              <a:buChar char=""/>
              <a:tabLst>
                <a:tab algn="l" pos="0"/>
              </a:tabLst>
            </a:pPr>
            <a:r>
              <a:rPr b="0" lang="en-US" sz="1200" spc="-1" strike="noStrike">
                <a:solidFill>
                  <a:srgbClr val="000000"/>
                </a:solidFill>
                <a:latin typeface="Calibri"/>
              </a:rPr>
              <a:t>Quicksort</a:t>
            </a:r>
            <a:endParaRPr b="0" lang="en-US" sz="1200" spc="-1" strike="noStrike">
              <a:solidFill>
                <a:srgbClr val="000000"/>
              </a:solidFill>
              <a:latin typeface="Arial"/>
            </a:endParaRPr>
          </a:p>
          <a:p>
            <a:pPr lvl="1" marL="864000" indent="-324000">
              <a:lnSpc>
                <a:spcPct val="90000"/>
              </a:lnSpc>
              <a:spcAft>
                <a:spcPts val="842"/>
              </a:spcAft>
              <a:buClr>
                <a:srgbClr val="009eda"/>
              </a:buClr>
              <a:buSzPct val="45000"/>
              <a:buFont typeface="Wingdings" charset="2"/>
              <a:buChar char=""/>
              <a:tabLst>
                <a:tab algn="l" pos="0"/>
              </a:tabLst>
            </a:pPr>
            <a:r>
              <a:rPr b="0" lang="en-US" sz="1200" spc="-1" strike="noStrike">
                <a:solidFill>
                  <a:srgbClr val="000000"/>
                </a:solidFill>
                <a:latin typeface="Calibri"/>
              </a:rPr>
              <a:t>Merge Sort</a:t>
            </a:r>
            <a:endParaRPr b="0" lang="en-US" sz="1200" spc="-1" strike="noStrike">
              <a:solidFill>
                <a:srgbClr val="000000"/>
              </a:solidFill>
              <a:latin typeface="Arial"/>
            </a:endParaRPr>
          </a:p>
          <a:p>
            <a:pPr indent="0">
              <a:lnSpc>
                <a:spcPct val="90000"/>
              </a:lnSpc>
              <a:spcBef>
                <a:spcPts val="1001"/>
              </a:spcBef>
              <a:buNone/>
              <a:tabLst>
                <a:tab algn="l" pos="0"/>
              </a:tabLst>
            </a:pPr>
            <a:endParaRPr b="0" lang="en-US" sz="1200" spc="-1" strike="noStrike">
              <a:solidFill>
                <a:srgbClr val="000000"/>
              </a:solidFill>
              <a:latin typeface="Arial"/>
            </a:endParaRPr>
          </a:p>
          <a:p>
            <a:pPr indent="0">
              <a:lnSpc>
                <a:spcPct val="90000"/>
              </a:lnSpc>
              <a:spcBef>
                <a:spcPts val="1001"/>
              </a:spcBef>
              <a:buNone/>
              <a:tabLst>
                <a:tab algn="l" pos="0"/>
              </a:tabLst>
            </a:pPr>
            <a:endParaRPr b="0" lang="en-US" sz="1200" spc="-1" strike="noStrike">
              <a:solidFill>
                <a:srgbClr val="000000"/>
              </a:solidFill>
              <a:latin typeface="Arial"/>
            </a:endParaRPr>
          </a:p>
        </p:txBody>
      </p:sp>
      <p:sp>
        <p:nvSpPr>
          <p:cNvPr id="231" name="TextBox 8"/>
          <p:cNvSpPr/>
          <p:nvPr/>
        </p:nvSpPr>
        <p:spPr>
          <a:xfrm>
            <a:off x="3611520" y="1371600"/>
            <a:ext cx="6217560" cy="612936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Date: 11.17.23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MergeSort import MergeSort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Client import Client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datetime import date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Header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("Date:", 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'ClientData1000.csv'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'ClientData10000.csv'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'ClientData100000.csv'</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Create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clients =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Open 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with open(input_file_name) as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for line in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Split each line on comma</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#print(line)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 = line.split(',')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client_id = int( s[0]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f_name = s[1]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l_name = s[2]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phone = s[3]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email = s[4]</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Create client object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clt = Client(client_id, f_name, l_name, phone,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Add to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clients.append(clt)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Count the records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num_records = len(clients)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Scenario - sorting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Adding records to the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Sorting " + str(num_records) + "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MergeSort.sort(clients)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print(end_time)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first_test_time = "Seconds to Sort {0} records: {1:.6f}".format(num_records, 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clnt  in clients: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print(clnt)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##CONSOLIDATED OUTPUT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print("Week 4")</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Sorting", num_records,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32"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Running Code Screenshot</a:t>
            </a:r>
            <a:endParaRPr b="0" lang="en-US" sz="4500" spc="-1" strike="noStrike">
              <a:solidFill>
                <a:srgbClr val="000000"/>
              </a:solidFill>
              <a:latin typeface="Arial"/>
            </a:endParaRPr>
          </a:p>
        </p:txBody>
      </p:sp>
      <p:sp>
        <p:nvSpPr>
          <p:cNvPr id="233" name="PlaceHolder 2"/>
          <p:cNvSpPr>
            <a:spLocks noGrp="1"/>
          </p:cNvSpPr>
          <p:nvPr>
            <p:ph/>
          </p:nvPr>
        </p:nvSpPr>
        <p:spPr>
          <a:xfrm>
            <a:off x="457200" y="1828800"/>
            <a:ext cx="3428280" cy="2971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000" spc="-1" strike="noStrike">
                <a:solidFill>
                  <a:srgbClr val="000000"/>
                </a:solidFill>
                <a:latin typeface="Source Sans Pro"/>
              </a:rPr>
              <a:t>Run your </a:t>
            </a:r>
            <a:r>
              <a:rPr b="0" lang="en-US" sz="1000" spc="-1" strike="noStrike">
                <a:solidFill>
                  <a:srgbClr val="000000"/>
                </a:solidFill>
                <a:latin typeface="Calibri"/>
              </a:rPr>
              <a:t>SortingSpeed</a:t>
            </a:r>
            <a:r>
              <a:rPr b="0" lang="en-US" sz="1000" spc="-1" strike="noStrike">
                <a:solidFill>
                  <a:srgbClr val="000000"/>
                </a:solidFill>
                <a:latin typeface="Source Sans Pro"/>
              </a:rPr>
              <a:t>.py code and take a screenshot of the output. The output screenshot must show your name and the date to be accepted.</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000" spc="-1" strike="noStrike">
                <a:solidFill>
                  <a:srgbClr val="000000"/>
                </a:solidFill>
                <a:latin typeface="Calibri"/>
              </a:rPr>
              <a:t>Please note. We are looking to avoid plagiarism. As a result, if the running code does not show your name and the current date, then this Course Project will be given a zero until you submit a PowerPoint that shows your name and the current date in the output screenshot.</a:t>
            </a: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p:txBody>
      </p:sp>
      <p:pic>
        <p:nvPicPr>
          <p:cNvPr id="234" name="" descr=""/>
          <p:cNvPicPr/>
          <p:nvPr/>
        </p:nvPicPr>
        <p:blipFill>
          <a:blip r:embed="rId2"/>
          <a:stretch/>
        </p:blipFill>
        <p:spPr>
          <a:xfrm>
            <a:off x="5715000" y="1371600"/>
            <a:ext cx="2941200" cy="3895560"/>
          </a:xfrm>
          <a:prstGeom prst="rect">
            <a:avLst/>
          </a:prstGeom>
          <a:ln w="0">
            <a:noFill/>
          </a:ln>
        </p:spPr>
      </p:pic>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35"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Table of Real-World Speeds</a:t>
            </a:r>
            <a:endParaRPr b="0" lang="en-US" sz="4500" spc="-1" strike="noStrike">
              <a:solidFill>
                <a:srgbClr val="000000"/>
              </a:solidFill>
              <a:latin typeface="Arial"/>
            </a:endParaRPr>
          </a:p>
        </p:txBody>
      </p:sp>
      <p:sp>
        <p:nvSpPr>
          <p:cNvPr id="236" name="PlaceHolder 3"/>
          <p:cNvSpPr/>
          <p:nvPr/>
        </p:nvSpPr>
        <p:spPr>
          <a:xfrm>
            <a:off x="892800" y="1671120"/>
            <a:ext cx="3778200" cy="2884680"/>
          </a:xfrm>
          <a:prstGeom prst="rect">
            <a:avLst/>
          </a:prstGeom>
          <a:noFill/>
          <a:ln w="0">
            <a:noFill/>
          </a:ln>
        </p:spPr>
        <p:style>
          <a:lnRef idx="0"/>
          <a:fillRef idx="0"/>
          <a:effectRef idx="0"/>
          <a:fontRef idx="minor"/>
        </p:style>
        <p:txBody>
          <a:bodyPr lIns="90000" rIns="90000" tIns="45000" bIns="45000" anchor="t">
            <a:normAutofit/>
          </a:bodyPr>
          <a:p>
            <a:pPr>
              <a:lnSpc>
                <a:spcPct val="90000"/>
              </a:lnSpc>
              <a:spcBef>
                <a:spcPts val="1001"/>
              </a:spcBef>
              <a:tabLst>
                <a:tab algn="l" pos="0"/>
              </a:tabLst>
            </a:pPr>
            <a:r>
              <a:rPr b="0" lang="en-US" sz="1200" spc="-1" strike="noStrike">
                <a:solidFill>
                  <a:srgbClr val="000000"/>
                </a:solidFill>
                <a:latin typeface="Calibri"/>
                <a:ea typeface="DejaVu Sans"/>
              </a:rPr>
              <a:t>Create a table showing the time that it takes for the following sorting algorithms using different data sizes:</a:t>
            </a:r>
            <a:endParaRPr b="0" lang="en-US" sz="1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en-US" sz="1200" spc="-1" strike="noStrike">
                <a:solidFill>
                  <a:srgbClr val="000000"/>
                </a:solidFill>
                <a:latin typeface="Calibri"/>
                <a:ea typeface="DejaVu Sans"/>
              </a:rPr>
              <a:t>Bubble Sort</a:t>
            </a:r>
            <a:endParaRPr b="0" lang="en-US" sz="1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en-US" sz="1200" spc="-1" strike="noStrike">
                <a:solidFill>
                  <a:srgbClr val="000000"/>
                </a:solidFill>
                <a:latin typeface="Calibri"/>
                <a:ea typeface="DejaVu Sans"/>
              </a:rPr>
              <a:t>Selection Sort</a:t>
            </a:r>
            <a:endParaRPr b="0" lang="en-US" sz="1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en-US" sz="1200" spc="-1" strike="noStrike">
                <a:solidFill>
                  <a:srgbClr val="000000"/>
                </a:solidFill>
                <a:latin typeface="Calibri"/>
                <a:ea typeface="DejaVu Sans"/>
              </a:rPr>
              <a:t>Insertion Sort</a:t>
            </a:r>
            <a:endParaRPr b="0" lang="en-US" sz="1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en-US" sz="1200" spc="-1" strike="noStrike">
                <a:solidFill>
                  <a:srgbClr val="000000"/>
                </a:solidFill>
                <a:latin typeface="Calibri"/>
                <a:ea typeface="DejaVu Sans"/>
              </a:rPr>
              <a:t>Shell Sort</a:t>
            </a:r>
            <a:endParaRPr b="0" lang="en-US" sz="1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en-US" sz="1200" spc="-1" strike="noStrike">
                <a:solidFill>
                  <a:srgbClr val="000000"/>
                </a:solidFill>
                <a:latin typeface="Calibri"/>
                <a:ea typeface="DejaVu Sans"/>
              </a:rPr>
              <a:t>Quicksort</a:t>
            </a:r>
            <a:endParaRPr b="0" lang="en-US" sz="1200" spc="-1" strike="noStrike">
              <a:solidFill>
                <a:srgbClr val="000000"/>
              </a:solidFill>
              <a:latin typeface="Arial"/>
            </a:endParaRPr>
          </a:p>
          <a:p>
            <a:pPr marL="216000" indent="-216000">
              <a:lnSpc>
                <a:spcPct val="90000"/>
              </a:lnSpc>
              <a:spcBef>
                <a:spcPts val="1001"/>
              </a:spcBef>
              <a:buClr>
                <a:srgbClr val="000000"/>
              </a:buClr>
              <a:buSzPct val="45000"/>
              <a:buFont typeface="Wingdings" charset="2"/>
              <a:buChar char=""/>
              <a:tabLst>
                <a:tab algn="l" pos="0"/>
              </a:tabLst>
            </a:pPr>
            <a:r>
              <a:rPr b="0" lang="en-US" sz="1200" spc="-1" strike="noStrike">
                <a:solidFill>
                  <a:srgbClr val="000000"/>
                </a:solidFill>
                <a:latin typeface="Calibri"/>
                <a:ea typeface="DejaVu Sans"/>
              </a:rPr>
              <a:t>Merge Sort</a:t>
            </a:r>
            <a:endParaRPr b="0" lang="en-US" sz="1200" spc="-1" strike="noStrike">
              <a:solidFill>
                <a:srgbClr val="000000"/>
              </a:solidFill>
              <a:latin typeface="Arial"/>
            </a:endParaRPr>
          </a:p>
        </p:txBody>
      </p:sp>
      <p:pic>
        <p:nvPicPr>
          <p:cNvPr id="237" name="" descr=""/>
          <p:cNvPicPr/>
          <p:nvPr/>
        </p:nvPicPr>
        <p:blipFill>
          <a:blip r:embed="rId2"/>
          <a:stretch/>
        </p:blipFill>
        <p:spPr>
          <a:xfrm>
            <a:off x="2118960" y="3382920"/>
            <a:ext cx="7710120" cy="1874160"/>
          </a:xfrm>
          <a:prstGeom prst="rect">
            <a:avLst/>
          </a:prstGeom>
          <a:ln w="0">
            <a:noFill/>
          </a:ln>
        </p:spPr>
      </p:pic>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subTitle"/>
          </p:nvPr>
        </p:nvSpPr>
        <p:spPr>
          <a:xfrm>
            <a:off x="502920" y="630720"/>
            <a:ext cx="9070920" cy="4388040"/>
          </a:xfrm>
          <a:prstGeom prst="rect">
            <a:avLst/>
          </a:prstGeom>
          <a:noFill/>
          <a:ln w="0">
            <a:noFill/>
          </a:ln>
        </p:spPr>
        <p:txBody>
          <a:bodyPr lIns="0" rIns="0" tIns="0" bIns="0" anchor="ctr">
            <a:noAutofit/>
          </a:bodyPr>
          <a:p>
            <a:pPr algn="ctr">
              <a:lnSpc>
                <a:spcPct val="100000"/>
              </a:lnSpc>
            </a:pPr>
            <a:r>
              <a:rPr b="1" lang="de-AT" sz="7200" spc="-1" strike="noStrike">
                <a:solidFill>
                  <a:srgbClr val="009eda"/>
                </a:solidFill>
                <a:latin typeface="Source Sans Pro Black"/>
              </a:rPr>
              <a:t>CEIS295</a:t>
            </a:r>
            <a:endParaRPr b="0" lang="en-US" sz="7200" spc="-1" strike="noStrike">
              <a:solidFill>
                <a:srgbClr val="000000"/>
              </a:solidFill>
              <a:latin typeface="Arial"/>
            </a:endParaRPr>
          </a:p>
          <a:p>
            <a:pPr algn="ctr">
              <a:lnSpc>
                <a:spcPct val="100000"/>
              </a:lnSpc>
            </a:pPr>
            <a:r>
              <a:rPr b="1" lang="de-AT" sz="4000" spc="-1" strike="noStrike">
                <a:solidFill>
                  <a:srgbClr val="009eda"/>
                </a:solidFill>
                <a:latin typeface="Source Sans Pro Black"/>
              </a:rPr>
              <a:t>~ Module 5 ~</a:t>
            </a:r>
            <a:endParaRPr b="0" lang="en-US" sz="4000" spc="-1" strike="noStrike">
              <a:solidFill>
                <a:srgbClr val="000000"/>
              </a:solidFill>
              <a:latin typeface="Arial"/>
            </a:endParaRPr>
          </a:p>
          <a:p>
            <a:pPr algn="ctr">
              <a:lnSpc>
                <a:spcPct val="100000"/>
              </a:lnSpc>
            </a:pPr>
            <a:r>
              <a:rPr b="1" lang="de-AT" sz="2600" spc="-1" strike="noStrike">
                <a:solidFill>
                  <a:srgbClr val="009eda"/>
                </a:solidFill>
                <a:latin typeface="Source Sans Pro Black"/>
              </a:rPr>
              <a:t>Speed Test for Searching Algorithms</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39"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Introduction (Module 5)</a:t>
            </a:r>
            <a:endParaRPr b="0" lang="en-US" sz="4500" spc="-1" strike="noStrike">
              <a:solidFill>
                <a:srgbClr val="000000"/>
              </a:solidFill>
              <a:latin typeface="Arial"/>
            </a:endParaRPr>
          </a:p>
        </p:txBody>
      </p:sp>
      <p:sp>
        <p:nvSpPr>
          <p:cNvPr id="240" name="PlaceHolder 11"/>
          <p:cNvSpPr/>
          <p:nvPr/>
        </p:nvSpPr>
        <p:spPr>
          <a:xfrm>
            <a:off x="502920" y="144072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modified the Client.py class that we created in Module 1.</a:t>
            </a: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created SearchingActualSpeed.py and tested the search algorithms with various sized datasets.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rPr>
              <a:t>Linear Search for 1000 random records</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ea typeface="Noto Sans CJK SC"/>
              </a:rPr>
              <a:t>Binary Search for 1000 random records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ea typeface="Noto Sans CJK SC"/>
              </a:rPr>
              <a:t>       </a:t>
            </a:r>
            <a:r>
              <a:rPr b="0" lang="en-US" sz="1800" spc="-1" strike="noStrike">
                <a:solidFill>
                  <a:srgbClr val="000000"/>
                </a:solidFill>
                <a:latin typeface="Arial"/>
                <a:ea typeface="Noto Sans CJK SC"/>
              </a:rPr>
              <a:t>100 Records</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ea typeface="Noto Sans CJK SC"/>
              </a:rPr>
              <a:t>    </a:t>
            </a:r>
            <a:r>
              <a:rPr b="0" lang="en-US" sz="1800" spc="-1" strike="noStrike">
                <a:solidFill>
                  <a:srgbClr val="000000"/>
                </a:solidFill>
                <a:latin typeface="Arial"/>
                <a:ea typeface="Noto Sans CJK SC"/>
              </a:rPr>
              <a:t>1,000 Records</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ea typeface="Noto Sans CJK SC"/>
              </a:rPr>
              <a:t>  </a:t>
            </a:r>
            <a:r>
              <a:rPr b="0" lang="en-US" sz="1800" spc="-1" strike="noStrike">
                <a:solidFill>
                  <a:srgbClr val="000000"/>
                </a:solidFill>
                <a:latin typeface="Arial"/>
                <a:ea typeface="Noto Sans CJK SC"/>
              </a:rPr>
              <a:t>10,000 Records</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ea typeface="Noto Sans CJK SC"/>
              </a:rPr>
              <a:t>100,000 Records</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41"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Client.py</a:t>
            </a:r>
            <a:endParaRPr b="0" lang="en-US" sz="4500" spc="-1" strike="noStrike">
              <a:solidFill>
                <a:srgbClr val="000000"/>
              </a:solidFill>
              <a:latin typeface="Arial"/>
            </a:endParaRPr>
          </a:p>
        </p:txBody>
      </p:sp>
      <p:sp>
        <p:nvSpPr>
          <p:cNvPr id="242"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200" spc="-1" strike="noStrike">
                <a:solidFill>
                  <a:srgbClr val="000000"/>
                </a:solidFill>
                <a:latin typeface="Calibri"/>
              </a:rPr>
              <a:t>Paste your Client.py Python code in the box on the right side. </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Include the following attributes and behaviors:</a:t>
            </a:r>
            <a:endParaRPr b="0" lang="en-US" sz="12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Attributes</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__client_id</a:t>
            </a:r>
            <a:endParaRPr b="0" lang="en-US" sz="10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__first_name</a:t>
            </a:r>
            <a:endParaRPr b="0" lang="en-US" sz="10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__last_name</a:t>
            </a:r>
            <a:endParaRPr b="0" lang="en-US" sz="10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__phone</a:t>
            </a:r>
            <a:endParaRPr b="0" lang="en-US" sz="10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__email</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Behaviors</a:t>
            </a:r>
            <a:endParaRPr b="0" lang="en-US" sz="12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__lt__</a:t>
            </a:r>
            <a:endParaRPr b="0" lang="en-US" sz="10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__eq__</a:t>
            </a:r>
            <a:endParaRPr b="0" lang="en-US" sz="1000" spc="-1" strike="noStrike">
              <a:solidFill>
                <a:srgbClr val="000000"/>
              </a:solidFill>
              <a:latin typeface="Arial"/>
            </a:endParaRPr>
          </a:p>
          <a:p>
            <a:pPr marL="432000" indent="-324000">
              <a:lnSpc>
                <a:spcPct val="90000"/>
              </a:lnSpc>
              <a:spcBef>
                <a:spcPts val="499"/>
              </a:spcBef>
              <a:buClr>
                <a:srgbClr val="009eda"/>
              </a:buClr>
              <a:buSzPct val="45000"/>
              <a:buFont typeface="Wingdings" charset="2"/>
              <a:buChar char=""/>
              <a:tabLst>
                <a:tab algn="l" pos="0"/>
              </a:tabLst>
            </a:pPr>
            <a:r>
              <a:rPr b="0" lang="en-US" sz="1000" spc="-1" strike="noStrike">
                <a:solidFill>
                  <a:srgbClr val="000000"/>
                </a:solidFill>
                <a:latin typeface="Calibri"/>
              </a:rPr>
              <a:t>__str__</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200" spc="-1" strike="noStrike">
                <a:solidFill>
                  <a:srgbClr val="000000"/>
                </a:solidFill>
                <a:latin typeface="Calibri"/>
              </a:rPr>
              <a:t>Getters and Setters</a:t>
            </a:r>
            <a:endParaRPr b="0" lang="en-US" sz="120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a:p>
            <a:pPr indent="0">
              <a:lnSpc>
                <a:spcPct val="90000"/>
              </a:lnSpc>
              <a:spcBef>
                <a:spcPts val="1001"/>
              </a:spcBef>
              <a:buNone/>
              <a:tabLst>
                <a:tab algn="l" pos="0"/>
              </a:tabLst>
            </a:pPr>
            <a:endParaRPr b="0" lang="en-US" sz="1600" spc="-1" strike="noStrike">
              <a:solidFill>
                <a:srgbClr val="000000"/>
              </a:solidFill>
              <a:latin typeface="Arial"/>
            </a:endParaRPr>
          </a:p>
        </p:txBody>
      </p:sp>
      <p:sp>
        <p:nvSpPr>
          <p:cNvPr id="243" name="TextBox 9"/>
          <p:cNvSpPr/>
          <p:nvPr/>
        </p:nvSpPr>
        <p:spPr>
          <a:xfrm>
            <a:off x="3657600" y="1371600"/>
            <a:ext cx="6171480" cy="612936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#Date: 11/23/2023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#Course: CEIS295 - Data Structures and Algorithms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Define Class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class Client: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__init__() Runs automatically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__init__(self, client_id=0, first_name="Unknown", last_name="Unknown", phone="Unknown", email="Unknown"):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self.__client_id =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self.__first_name= 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self.__last_name = 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self.__phone =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self.__email =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Functions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__lt__(self, other):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self.__client_id &lt; other.__client_id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__eq__(self, other):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self.__client_id == other.__client_id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__le__(self, other):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self.__client_id &lt;= other.__client_id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__str__() Automatically called when you print object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__str__(self):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str(self.__client_id) + ", " + self.__last_name + ", " + self.__first_name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Getters and Setters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Client 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get_client_id(self):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set_cilent_id(self,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self.__client_id =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First 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get_first_name(self):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set_first_name(self, 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self.__first_name = first_name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Last 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get_last_name(self):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set_last_name(self, 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self.__last_name = last_name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get_phone(self):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set_phone(self,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self.__phone = phone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get_email(self):</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return self.__email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def set_email(self,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self.__email =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76"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Introduction to CEIS-295</a:t>
            </a:r>
            <a:endParaRPr b="0" lang="en-US" sz="4500" spc="-1" strike="noStrike">
              <a:solidFill>
                <a:srgbClr val="000000"/>
              </a:solidFill>
              <a:latin typeface="Arial"/>
            </a:endParaRPr>
          </a:p>
        </p:txBody>
      </p:sp>
      <p:sp>
        <p:nvSpPr>
          <p:cNvPr id="177" name="PlaceHolder 2"/>
          <p:cNvSpPr>
            <a:spLocks noGrp="1"/>
          </p:cNvSpPr>
          <p:nvPr>
            <p:ph/>
          </p:nvPr>
        </p:nvSpPr>
        <p:spPr>
          <a:xfrm>
            <a:off x="502920" y="1440000"/>
            <a:ext cx="9021240" cy="3497040"/>
          </a:xfrm>
          <a:prstGeom prst="rect">
            <a:avLst/>
          </a:prstGeom>
          <a:noFill/>
          <a:ln w="0">
            <a:noFill/>
          </a:ln>
        </p:spPr>
        <p:txBody>
          <a:bodyPr lIns="0" rIns="0" tIns="0" bIns="0" anchor="t">
            <a:normAutofit/>
          </a:bodyPr>
          <a:p>
            <a:pPr indent="0">
              <a:lnSpc>
                <a:spcPct val="100000"/>
              </a:lnSpc>
              <a:buNone/>
              <a:tabLst>
                <a:tab algn="l" pos="0"/>
              </a:tabLst>
            </a:pPr>
            <a:endParaRPr b="0" lang="en-US" sz="1800" spc="-1" strike="noStrike">
              <a:solidFill>
                <a:srgbClr val="000000"/>
              </a:solidFill>
              <a:latin typeface="Arial"/>
            </a:endParaRPr>
          </a:p>
          <a:p>
            <a:pPr indent="0">
              <a:lnSpc>
                <a:spcPct val="100000"/>
              </a:lnSpc>
              <a:buNone/>
              <a:tabLst>
                <a:tab algn="l" pos="0"/>
              </a:tabLst>
            </a:pPr>
            <a:endParaRPr b="0" lang="en-US" sz="1800" spc="-1" strike="noStrike">
              <a:solidFill>
                <a:srgbClr val="000000"/>
              </a:solidFill>
              <a:latin typeface="Arial"/>
            </a:endParaRPr>
          </a:p>
          <a:p>
            <a:pPr indent="0">
              <a:lnSpc>
                <a:spcPct val="100000"/>
              </a:lnSpc>
              <a:buNone/>
              <a:tabLst>
                <a:tab algn="l" pos="0"/>
              </a:tabLst>
            </a:pPr>
            <a:endParaRPr b="0" lang="en-US" sz="1800" spc="-1" strike="noStrike">
              <a:solidFill>
                <a:srgbClr val="000000"/>
              </a:solidFill>
              <a:latin typeface="Arial"/>
            </a:endParaRPr>
          </a:p>
          <a:p>
            <a:pPr marL="432000" indent="-324000">
              <a:lnSpc>
                <a:spcPct val="100000"/>
              </a:lnSpc>
              <a:buClr>
                <a:srgbClr val="000000"/>
              </a:buClr>
              <a:buFont typeface="Symbol"/>
              <a:buChar char=""/>
              <a:tabLst>
                <a:tab algn="l" pos="0"/>
              </a:tabLst>
            </a:pPr>
            <a:r>
              <a:rPr b="0" lang="en-US" sz="1800" spc="-1" strike="noStrike">
                <a:solidFill>
                  <a:srgbClr val="000000"/>
                </a:solidFill>
                <a:latin typeface="Arial"/>
              </a:rPr>
              <a:t>In this course, CEIS-295 Data Structures and Algorithms, we learned about several types of Abstract Data Structures and how these work.</a:t>
            </a:r>
            <a:endParaRPr b="0" lang="en-US" sz="1800" spc="-1" strike="noStrike">
              <a:solidFill>
                <a:srgbClr val="000000"/>
              </a:solidFill>
              <a:latin typeface="Arial"/>
            </a:endParaRPr>
          </a:p>
          <a:p>
            <a:pPr indent="0">
              <a:lnSpc>
                <a:spcPct val="100000"/>
              </a:lnSpc>
              <a:buNone/>
              <a:tabLst>
                <a:tab algn="l" pos="0"/>
              </a:tabLst>
            </a:pPr>
            <a:endParaRPr b="0" lang="en-US" sz="1800" spc="-1" strike="noStrike">
              <a:solidFill>
                <a:srgbClr val="000000"/>
              </a:solidFill>
              <a:latin typeface="Arial"/>
            </a:endParaRPr>
          </a:p>
          <a:p>
            <a:pPr marL="432000" indent="-324000">
              <a:lnSpc>
                <a:spcPct val="100000"/>
              </a:lnSpc>
              <a:buClr>
                <a:srgbClr val="000000"/>
              </a:buClr>
              <a:buFont typeface="Symbol"/>
              <a:buChar char=""/>
              <a:tabLst>
                <a:tab algn="l" pos="0"/>
              </a:tabLst>
            </a:pPr>
            <a:r>
              <a:rPr b="0" lang="en-US" sz="1800" spc="-1" strike="noStrike">
                <a:solidFill>
                  <a:srgbClr val="000000"/>
                </a:solidFill>
                <a:latin typeface="Arial"/>
              </a:rPr>
              <a:t>Knowing these algorithms exist, how they function, and when they function best allows me to choose the best way of completing a task within my program and ensuring greatest functionality and speed balance. </a:t>
            </a:r>
            <a:endParaRPr b="0" lang="en-US" sz="1800" spc="-1" strike="noStrike">
              <a:solidFill>
                <a:srgbClr val="000000"/>
              </a:solidFill>
              <a:latin typeface="Arial"/>
            </a:endParaRPr>
          </a:p>
          <a:p>
            <a:pPr indent="0">
              <a:lnSpc>
                <a:spcPct val="100000"/>
              </a:lnSpc>
              <a:buNone/>
              <a:tabLst>
                <a:tab algn="l" pos="0"/>
              </a:tabLst>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44"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SearchingActualSpeed.py</a:t>
            </a:r>
            <a:endParaRPr b="0" lang="en-US" sz="4500" spc="-1" strike="noStrike">
              <a:solidFill>
                <a:srgbClr val="000000"/>
              </a:solidFill>
              <a:latin typeface="Arial"/>
            </a:endParaRPr>
          </a:p>
        </p:txBody>
      </p:sp>
      <p:sp>
        <p:nvSpPr>
          <p:cNvPr id="245" name="PlaceHolder 5"/>
          <p:cNvSpPr/>
          <p:nvPr/>
        </p:nvSpPr>
        <p:spPr>
          <a:xfrm>
            <a:off x="228600" y="1371600"/>
            <a:ext cx="3428280" cy="3489480"/>
          </a:xfrm>
          <a:prstGeom prst="rect">
            <a:avLst/>
          </a:prstGeom>
          <a:noFill/>
          <a:ln w="0">
            <a:noFill/>
          </a:ln>
        </p:spPr>
        <p:style>
          <a:lnRef idx="0"/>
          <a:fillRef idx="0"/>
          <a:effectRef idx="0"/>
          <a:fontRef idx="minor"/>
        </p:style>
        <p:txBody>
          <a:bodyPr lIns="90000" rIns="90000" tIns="45000" bIns="45000" anchor="t">
            <a:normAutofit/>
          </a:bodyPr>
          <a:p>
            <a:pPr>
              <a:lnSpc>
                <a:spcPct val="90000"/>
              </a:lnSpc>
              <a:spcBef>
                <a:spcPts val="1001"/>
              </a:spcBef>
              <a:tabLst>
                <a:tab algn="l" pos="0"/>
              </a:tabLst>
            </a:pPr>
            <a:r>
              <a:rPr b="0" lang="en-US" sz="1200" spc="-1" strike="noStrike">
                <a:solidFill>
                  <a:srgbClr val="000000"/>
                </a:solidFill>
                <a:latin typeface="Calibri"/>
                <a:ea typeface="DejaVu Sans"/>
              </a:rPr>
              <a:t>Paste your Python code. Include the following processes:</a:t>
            </a:r>
            <a:endParaRPr b="0" lang="en-US" sz="1200" spc="-1" strike="noStrike">
              <a:solidFill>
                <a:srgbClr val="000000"/>
              </a:solidFill>
              <a:latin typeface="Arial"/>
            </a:endParaRPr>
          </a:p>
          <a:p>
            <a:pPr marL="285480" indent="-285480">
              <a:lnSpc>
                <a:spcPct val="90000"/>
              </a:lnSpc>
              <a:spcBef>
                <a:spcPts val="1001"/>
              </a:spcBef>
              <a:buClr>
                <a:srgbClr val="000000"/>
              </a:buClr>
              <a:buFont typeface="Arial"/>
              <a:buChar char="•"/>
              <a:tabLst>
                <a:tab algn="l" pos="0"/>
              </a:tabLst>
            </a:pPr>
            <a:r>
              <a:rPr b="0" lang="en-US" sz="1200" spc="-1" strike="noStrike">
                <a:solidFill>
                  <a:srgbClr val="000000"/>
                </a:solidFill>
                <a:latin typeface="Calibri"/>
                <a:ea typeface="DejaVu Sans"/>
              </a:rPr>
              <a:t>Read records into application</a:t>
            </a:r>
            <a:endParaRPr b="0" lang="en-US" sz="1200" spc="-1" strike="noStrike">
              <a:solidFill>
                <a:srgbClr val="000000"/>
              </a:solidFill>
              <a:latin typeface="Arial"/>
            </a:endParaRPr>
          </a:p>
          <a:p>
            <a:pPr marL="285480" indent="-285480">
              <a:lnSpc>
                <a:spcPct val="90000"/>
              </a:lnSpc>
              <a:spcBef>
                <a:spcPts val="1001"/>
              </a:spcBef>
              <a:buClr>
                <a:srgbClr val="000000"/>
              </a:buClr>
              <a:buFont typeface="Arial"/>
              <a:buChar char="•"/>
              <a:tabLst>
                <a:tab algn="l" pos="0"/>
              </a:tabLst>
            </a:pPr>
            <a:r>
              <a:rPr b="0" lang="en-US" sz="1200" spc="-1" strike="noStrike">
                <a:solidFill>
                  <a:srgbClr val="000000"/>
                </a:solidFill>
                <a:latin typeface="Calibri"/>
                <a:ea typeface="DejaVu Sans"/>
              </a:rPr>
              <a:t>Test the following searching algorithm speeds:</a:t>
            </a:r>
            <a:endParaRPr b="0" lang="en-US" sz="1200" spc="-1" strike="noStrike">
              <a:solidFill>
                <a:srgbClr val="000000"/>
              </a:solidFill>
              <a:latin typeface="Arial"/>
            </a:endParaRPr>
          </a:p>
          <a:p>
            <a:pPr lvl="1" marL="742680" indent="-285480">
              <a:lnSpc>
                <a:spcPct val="90000"/>
              </a:lnSpc>
              <a:spcBef>
                <a:spcPts val="499"/>
              </a:spcBef>
              <a:buClr>
                <a:srgbClr val="000000"/>
              </a:buClr>
              <a:buFont typeface="Arial"/>
              <a:buChar char="•"/>
              <a:tabLst>
                <a:tab algn="l" pos="0"/>
              </a:tabLst>
            </a:pPr>
            <a:r>
              <a:rPr b="0" lang="en-US" sz="1050" spc="-1" strike="noStrike">
                <a:solidFill>
                  <a:srgbClr val="000000"/>
                </a:solidFill>
                <a:latin typeface="Calibri"/>
                <a:ea typeface="DejaVu Sans"/>
              </a:rPr>
              <a:t>Linear Search</a:t>
            </a:r>
            <a:endParaRPr b="0" lang="en-US" sz="1050" spc="-1" strike="noStrike">
              <a:solidFill>
                <a:srgbClr val="000000"/>
              </a:solidFill>
              <a:latin typeface="Arial"/>
            </a:endParaRPr>
          </a:p>
          <a:p>
            <a:pPr lvl="1" marL="742680" indent="-285480">
              <a:lnSpc>
                <a:spcPct val="90000"/>
              </a:lnSpc>
              <a:spcBef>
                <a:spcPts val="499"/>
              </a:spcBef>
              <a:buClr>
                <a:srgbClr val="000000"/>
              </a:buClr>
              <a:buFont typeface="Arial"/>
              <a:buChar char="•"/>
              <a:tabLst>
                <a:tab algn="l" pos="0"/>
              </a:tabLst>
            </a:pPr>
            <a:r>
              <a:rPr b="0" lang="en-US" sz="1050" spc="-1" strike="noStrike">
                <a:solidFill>
                  <a:srgbClr val="000000"/>
                </a:solidFill>
                <a:latin typeface="Calibri"/>
                <a:ea typeface="DejaVu Sans"/>
              </a:rPr>
              <a:t>Binary Search</a:t>
            </a:r>
            <a:endParaRPr b="0" lang="en-US" sz="1050" spc="-1" strike="noStrike">
              <a:solidFill>
                <a:srgbClr val="000000"/>
              </a:solidFill>
              <a:latin typeface="Arial"/>
            </a:endParaRPr>
          </a:p>
          <a:p>
            <a:pPr marL="285480" indent="-285480">
              <a:lnSpc>
                <a:spcPct val="90000"/>
              </a:lnSpc>
              <a:spcBef>
                <a:spcPts val="1001"/>
              </a:spcBef>
              <a:buClr>
                <a:srgbClr val="000000"/>
              </a:buClr>
              <a:buFont typeface="Arial"/>
              <a:buChar char="•"/>
              <a:tabLst>
                <a:tab algn="l" pos="0"/>
              </a:tabLst>
            </a:pPr>
            <a:r>
              <a:rPr b="0" lang="en-US" sz="1200" spc="-1" strike="noStrike">
                <a:solidFill>
                  <a:srgbClr val="000000"/>
                </a:solidFill>
                <a:latin typeface="Calibri"/>
                <a:ea typeface="DejaVu Sans"/>
              </a:rPr>
              <a:t> </a:t>
            </a:r>
            <a:r>
              <a:rPr b="0" lang="en-US" sz="1200" spc="-1" strike="noStrike">
                <a:solidFill>
                  <a:srgbClr val="000000"/>
                </a:solidFill>
                <a:latin typeface="Calibri"/>
                <a:ea typeface="DejaVu Sans"/>
              </a:rPr>
              <a:t>Test these two algorithms against different size datasets</a:t>
            </a:r>
            <a:endParaRPr b="0" lang="en-US" sz="1200" spc="-1" strike="noStrike">
              <a:solidFill>
                <a:srgbClr val="000000"/>
              </a:solidFill>
              <a:latin typeface="Arial"/>
            </a:endParaRPr>
          </a:p>
          <a:p>
            <a:pPr lvl="1" marL="742680" indent="-285480">
              <a:lnSpc>
                <a:spcPct val="90000"/>
              </a:lnSpc>
              <a:spcBef>
                <a:spcPts val="499"/>
              </a:spcBef>
              <a:buClr>
                <a:srgbClr val="000000"/>
              </a:buClr>
              <a:buFont typeface="Arial"/>
              <a:buChar char="•"/>
              <a:tabLst>
                <a:tab algn="l" pos="0"/>
              </a:tabLst>
            </a:pPr>
            <a:r>
              <a:rPr b="0" lang="en-US" sz="1050" spc="-1" strike="noStrike">
                <a:solidFill>
                  <a:srgbClr val="000000"/>
                </a:solidFill>
                <a:latin typeface="Calibri"/>
                <a:ea typeface="DejaVu Sans"/>
              </a:rPr>
              <a:t>100 records</a:t>
            </a:r>
            <a:endParaRPr b="0" lang="en-US" sz="1050" spc="-1" strike="noStrike">
              <a:solidFill>
                <a:srgbClr val="000000"/>
              </a:solidFill>
              <a:latin typeface="Arial"/>
            </a:endParaRPr>
          </a:p>
          <a:p>
            <a:pPr lvl="1" marL="742680" indent="-285480">
              <a:lnSpc>
                <a:spcPct val="90000"/>
              </a:lnSpc>
              <a:spcBef>
                <a:spcPts val="499"/>
              </a:spcBef>
              <a:buClr>
                <a:srgbClr val="000000"/>
              </a:buClr>
              <a:buFont typeface="Arial"/>
              <a:buChar char="•"/>
              <a:tabLst>
                <a:tab algn="l" pos="0"/>
              </a:tabLst>
            </a:pPr>
            <a:r>
              <a:rPr b="0" lang="en-US" sz="1050" spc="-1" strike="noStrike">
                <a:solidFill>
                  <a:srgbClr val="000000"/>
                </a:solidFill>
                <a:latin typeface="Calibri"/>
                <a:ea typeface="DejaVu Sans"/>
              </a:rPr>
              <a:t>1,000 records</a:t>
            </a:r>
            <a:endParaRPr b="0" lang="en-US" sz="1050" spc="-1" strike="noStrike">
              <a:solidFill>
                <a:srgbClr val="000000"/>
              </a:solidFill>
              <a:latin typeface="Arial"/>
            </a:endParaRPr>
          </a:p>
          <a:p>
            <a:pPr lvl="1" marL="742680" indent="-285480">
              <a:lnSpc>
                <a:spcPct val="90000"/>
              </a:lnSpc>
              <a:spcBef>
                <a:spcPts val="499"/>
              </a:spcBef>
              <a:buClr>
                <a:srgbClr val="000000"/>
              </a:buClr>
              <a:buFont typeface="Arial"/>
              <a:buChar char="•"/>
              <a:tabLst>
                <a:tab algn="l" pos="0"/>
              </a:tabLst>
            </a:pPr>
            <a:r>
              <a:rPr b="0" lang="en-US" sz="1050" spc="-1" strike="noStrike">
                <a:solidFill>
                  <a:srgbClr val="000000"/>
                </a:solidFill>
                <a:latin typeface="Calibri"/>
                <a:ea typeface="DejaVu Sans"/>
              </a:rPr>
              <a:t>10,000 records</a:t>
            </a:r>
            <a:endParaRPr b="0" lang="en-US" sz="1050" spc="-1" strike="noStrike">
              <a:solidFill>
                <a:srgbClr val="000000"/>
              </a:solidFill>
              <a:latin typeface="Arial"/>
            </a:endParaRPr>
          </a:p>
          <a:p>
            <a:pPr lvl="1" marL="742680" indent="-285480">
              <a:lnSpc>
                <a:spcPct val="90000"/>
              </a:lnSpc>
              <a:spcBef>
                <a:spcPts val="499"/>
              </a:spcBef>
              <a:buClr>
                <a:srgbClr val="000000"/>
              </a:buClr>
              <a:buFont typeface="Arial"/>
              <a:buChar char="•"/>
              <a:tabLst>
                <a:tab algn="l" pos="0"/>
              </a:tabLst>
            </a:pPr>
            <a:r>
              <a:rPr b="0" lang="en-US" sz="1050" spc="-1" strike="noStrike">
                <a:solidFill>
                  <a:srgbClr val="000000"/>
                </a:solidFill>
                <a:latin typeface="Calibri"/>
                <a:ea typeface="DejaVu Sans"/>
              </a:rPr>
              <a:t>100,000 records</a:t>
            </a:r>
            <a:endParaRPr b="0" lang="en-US" sz="1050" spc="-1" strike="noStrike">
              <a:solidFill>
                <a:srgbClr val="000000"/>
              </a:solidFill>
              <a:latin typeface="Arial"/>
            </a:endParaRPr>
          </a:p>
        </p:txBody>
      </p:sp>
      <p:sp>
        <p:nvSpPr>
          <p:cNvPr id="246" name="TextBox 10"/>
          <p:cNvSpPr/>
          <p:nvPr/>
        </p:nvSpPr>
        <p:spPr>
          <a:xfrm>
            <a:off x="3657600" y="1371600"/>
            <a:ext cx="6239160" cy="612936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Date: 11.23.23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LinearSearch import LinearSearch</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BinarySearch import BinarySearch</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Quicksort import Quicksort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Client import Client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random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datetime import date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sys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Header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("Date:", 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'ClientData1000.csv'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'ClientData10000.csv'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'ClientData100000.csv'</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Create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clients =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Open 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with open(input_file_name) as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for line in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Split each line on comma</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#print(line)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 = line.split(',')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client_id = int( s[0]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f_name = s[1]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l_name = s[2]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phone = s[3]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email = s[4]</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Create client object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clt = Client(client_id, f_name, l_name, phone,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Add to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clients.append(clt)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Count the records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num_records = len(clients)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Scenario - Searching records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Searching " + str(num_records) + "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MUST SORT DATA TO DO BINARY SEARCH</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Quicksort.sort(clients)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Start and end record number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start_record = 100001                       # First ID in 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end_record = start_record + num_records     # Last record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CHANGE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client_id = random.randint(start_record, end_record)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clt = Client(client_id)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result = BinarySearch.search(clients, clt)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if result is None: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print(clt, "was not found")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else: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print(result)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print(end_time)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first_test_time = "Seconds to Search {0} records: {1:.6f}".format(num_records, 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clnt  in clients: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print(clnt)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##CONSOLIDATED OUTPUT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print("Week 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Searching", num_records,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47"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Running Code Screenshot</a:t>
            </a:r>
            <a:endParaRPr b="0" lang="en-US" sz="4500" spc="-1" strike="noStrike">
              <a:solidFill>
                <a:srgbClr val="000000"/>
              </a:solidFill>
              <a:latin typeface="Arial"/>
            </a:endParaRPr>
          </a:p>
        </p:txBody>
      </p:sp>
      <p:sp>
        <p:nvSpPr>
          <p:cNvPr id="248" name="PlaceHolder 2"/>
          <p:cNvSpPr>
            <a:spLocks noGrp="1"/>
          </p:cNvSpPr>
          <p:nvPr>
            <p:ph/>
          </p:nvPr>
        </p:nvSpPr>
        <p:spPr>
          <a:xfrm>
            <a:off x="457200" y="1828800"/>
            <a:ext cx="3428280" cy="2971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000" spc="-1" strike="noStrike">
                <a:solidFill>
                  <a:srgbClr val="000000"/>
                </a:solidFill>
                <a:latin typeface="Source Sans Pro"/>
              </a:rPr>
              <a:t>Run your Searching</a:t>
            </a:r>
            <a:r>
              <a:rPr b="0" lang="en-US" sz="1000" spc="-1" strike="noStrike">
                <a:solidFill>
                  <a:srgbClr val="000000"/>
                </a:solidFill>
                <a:latin typeface="Calibri"/>
              </a:rPr>
              <a:t>Speed</a:t>
            </a:r>
            <a:r>
              <a:rPr b="0" lang="en-US" sz="1000" spc="-1" strike="noStrike">
                <a:solidFill>
                  <a:srgbClr val="000000"/>
                </a:solidFill>
                <a:latin typeface="Source Sans Pro"/>
              </a:rPr>
              <a:t>.py code and take a screenshot of the output. The output screenshot must show your name and the date to be accepted.</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000" spc="-1" strike="noStrike">
                <a:solidFill>
                  <a:srgbClr val="000000"/>
                </a:solidFill>
                <a:latin typeface="Calibri"/>
              </a:rPr>
              <a:t>Please note. We are looking to avoid plagiarism. As a result, if the running code does not show your name and the current date, then this Course Project will be given a zero until you submit a PowerPoint that shows your name and the current date in the output screenshot.</a:t>
            </a: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p:txBody>
      </p:sp>
      <p:pic>
        <p:nvPicPr>
          <p:cNvPr id="249" name="" descr=""/>
          <p:cNvPicPr/>
          <p:nvPr/>
        </p:nvPicPr>
        <p:blipFill>
          <a:blip r:embed="rId2"/>
          <a:stretch/>
        </p:blipFill>
        <p:spPr>
          <a:xfrm>
            <a:off x="5392440" y="1600200"/>
            <a:ext cx="3522240" cy="3465000"/>
          </a:xfrm>
          <a:prstGeom prst="rect">
            <a:avLst/>
          </a:prstGeom>
          <a:ln w="0">
            <a:noFill/>
          </a:ln>
        </p:spPr>
      </p:pic>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50"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Table of Real-World Speeds</a:t>
            </a:r>
            <a:endParaRPr b="0" lang="en-US" sz="4500" spc="-1" strike="noStrike">
              <a:solidFill>
                <a:srgbClr val="000000"/>
              </a:solidFill>
              <a:latin typeface="Arial"/>
            </a:endParaRPr>
          </a:p>
        </p:txBody>
      </p:sp>
      <p:sp>
        <p:nvSpPr>
          <p:cNvPr id="251" name="PlaceHolder 4"/>
          <p:cNvSpPr/>
          <p:nvPr/>
        </p:nvSpPr>
        <p:spPr>
          <a:xfrm>
            <a:off x="457920" y="1371600"/>
            <a:ext cx="9142560" cy="913680"/>
          </a:xfrm>
          <a:prstGeom prst="rect">
            <a:avLst/>
          </a:prstGeom>
          <a:noFill/>
          <a:ln w="0">
            <a:noFill/>
          </a:ln>
        </p:spPr>
        <p:style>
          <a:lnRef idx="0"/>
          <a:fillRef idx="0"/>
          <a:effectRef idx="0"/>
          <a:fontRef idx="minor"/>
        </p:style>
        <p:txBody>
          <a:bodyPr lIns="90000" rIns="90000" tIns="45000" bIns="45000" anchor="t">
            <a:normAutofit/>
          </a:bodyPr>
          <a:p>
            <a:pPr>
              <a:lnSpc>
                <a:spcPct val="90000"/>
              </a:lnSpc>
              <a:spcBef>
                <a:spcPts val="1001"/>
              </a:spcBef>
              <a:tabLst>
                <a:tab algn="l" pos="0"/>
              </a:tabLst>
            </a:pPr>
            <a:r>
              <a:rPr b="0" lang="en-US" sz="1200" spc="-1" strike="noStrike">
                <a:solidFill>
                  <a:srgbClr val="000000"/>
                </a:solidFill>
                <a:latin typeface="Calibri"/>
                <a:ea typeface="DejaVu Sans"/>
              </a:rPr>
              <a:t>Create a table showing the time that it takes for the following searching algorithms using different data sizes:</a:t>
            </a:r>
            <a:endParaRPr b="0" lang="en-US" sz="1200" spc="-1" strike="noStrike">
              <a:solidFill>
                <a:srgbClr val="000000"/>
              </a:solidFill>
              <a:latin typeface="Arial"/>
            </a:endParaRPr>
          </a:p>
          <a:p>
            <a:pPr marL="285840" indent="-285840">
              <a:lnSpc>
                <a:spcPct val="90000"/>
              </a:lnSpc>
              <a:spcBef>
                <a:spcPts val="1001"/>
              </a:spcBef>
              <a:buClr>
                <a:srgbClr val="000000"/>
              </a:buClr>
              <a:buFont typeface="Arial"/>
              <a:buChar char="•"/>
              <a:tabLst>
                <a:tab algn="l" pos="0"/>
              </a:tabLst>
            </a:pPr>
            <a:r>
              <a:rPr b="0" lang="en-US" sz="1000" spc="-1" strike="noStrike">
                <a:solidFill>
                  <a:srgbClr val="000000"/>
                </a:solidFill>
                <a:latin typeface="Calibri"/>
                <a:ea typeface="DejaVu Sans"/>
              </a:rPr>
              <a:t>Linear Search</a:t>
            </a:r>
            <a:endParaRPr b="0" lang="en-US" sz="1000" spc="-1" strike="noStrike">
              <a:solidFill>
                <a:srgbClr val="000000"/>
              </a:solidFill>
              <a:latin typeface="Arial"/>
            </a:endParaRPr>
          </a:p>
          <a:p>
            <a:pPr marL="285840" indent="-285840">
              <a:lnSpc>
                <a:spcPct val="90000"/>
              </a:lnSpc>
              <a:spcBef>
                <a:spcPts val="1001"/>
              </a:spcBef>
              <a:buClr>
                <a:srgbClr val="000000"/>
              </a:buClr>
              <a:buFont typeface="Arial"/>
              <a:buChar char="•"/>
              <a:tabLst>
                <a:tab algn="l" pos="0"/>
              </a:tabLst>
            </a:pPr>
            <a:r>
              <a:rPr b="0" lang="en-US" sz="1000" spc="-1" strike="noStrike">
                <a:solidFill>
                  <a:srgbClr val="000000"/>
                </a:solidFill>
                <a:latin typeface="Calibri"/>
                <a:ea typeface="DejaVu Sans"/>
              </a:rPr>
              <a:t>Binary Search</a:t>
            </a:r>
            <a:endParaRPr b="0" lang="en-US" sz="1000" spc="-1" strike="noStrike">
              <a:solidFill>
                <a:srgbClr val="000000"/>
              </a:solidFill>
              <a:latin typeface="Arial"/>
            </a:endParaRPr>
          </a:p>
        </p:txBody>
      </p:sp>
      <p:pic>
        <p:nvPicPr>
          <p:cNvPr id="252" name="" descr=""/>
          <p:cNvPicPr/>
          <p:nvPr/>
        </p:nvPicPr>
        <p:blipFill>
          <a:blip r:embed="rId2"/>
          <a:stretch/>
        </p:blipFill>
        <p:spPr>
          <a:xfrm>
            <a:off x="242640" y="2769840"/>
            <a:ext cx="9586440" cy="1115640"/>
          </a:xfrm>
          <a:prstGeom prst="rect">
            <a:avLst/>
          </a:prstGeom>
          <a:ln w="0">
            <a:noFill/>
          </a:ln>
        </p:spPr>
      </p:pic>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subTitle"/>
          </p:nvPr>
        </p:nvSpPr>
        <p:spPr>
          <a:xfrm>
            <a:off x="502920" y="630720"/>
            <a:ext cx="9070920" cy="4388040"/>
          </a:xfrm>
          <a:prstGeom prst="rect">
            <a:avLst/>
          </a:prstGeom>
          <a:noFill/>
          <a:ln w="0">
            <a:noFill/>
          </a:ln>
        </p:spPr>
        <p:txBody>
          <a:bodyPr lIns="0" rIns="0" tIns="0" bIns="0" anchor="ctr">
            <a:noAutofit/>
          </a:bodyPr>
          <a:p>
            <a:pPr algn="ctr">
              <a:lnSpc>
                <a:spcPct val="100000"/>
              </a:lnSpc>
            </a:pPr>
            <a:r>
              <a:rPr b="1" lang="de-AT" sz="7200" spc="-1" strike="noStrike">
                <a:solidFill>
                  <a:srgbClr val="009eda"/>
                </a:solidFill>
                <a:latin typeface="Source Sans Pro Black"/>
              </a:rPr>
              <a:t>CEIS295</a:t>
            </a:r>
            <a:endParaRPr b="0" lang="en-US" sz="7200" spc="-1" strike="noStrike">
              <a:solidFill>
                <a:srgbClr val="000000"/>
              </a:solidFill>
              <a:latin typeface="Arial"/>
            </a:endParaRPr>
          </a:p>
          <a:p>
            <a:pPr algn="ctr">
              <a:lnSpc>
                <a:spcPct val="100000"/>
              </a:lnSpc>
            </a:pPr>
            <a:r>
              <a:rPr b="1" lang="de-AT" sz="4000" spc="-1" strike="noStrike">
                <a:solidFill>
                  <a:srgbClr val="009eda"/>
                </a:solidFill>
                <a:latin typeface="Source Sans Pro Black"/>
              </a:rPr>
              <a:t>~ Module 6 ~</a:t>
            </a:r>
            <a:endParaRPr b="0" lang="en-US" sz="4000" spc="-1" strike="noStrike">
              <a:solidFill>
                <a:srgbClr val="000000"/>
              </a:solidFill>
              <a:latin typeface="Arial"/>
            </a:endParaRPr>
          </a:p>
          <a:p>
            <a:pPr algn="ctr">
              <a:lnSpc>
                <a:spcPct val="100000"/>
              </a:lnSpc>
            </a:pPr>
            <a:r>
              <a:rPr b="1" lang="de-AT" sz="2600" spc="-1" strike="noStrike">
                <a:solidFill>
                  <a:srgbClr val="009eda"/>
                </a:solidFill>
                <a:latin typeface="Source Sans Pro Black"/>
              </a:rPr>
              <a:t>Speed Test for Binary Search Tree Data Structure</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54"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Introduction (Module 6)</a:t>
            </a:r>
            <a:endParaRPr b="0" lang="en-US" sz="4500" spc="-1" strike="noStrike">
              <a:solidFill>
                <a:srgbClr val="000000"/>
              </a:solidFill>
              <a:latin typeface="Arial"/>
            </a:endParaRPr>
          </a:p>
        </p:txBody>
      </p:sp>
      <p:sp>
        <p:nvSpPr>
          <p:cNvPr id="255" name="PlaceHolder 12"/>
          <p:cNvSpPr/>
          <p:nvPr/>
        </p:nvSpPr>
        <p:spPr>
          <a:xfrm>
            <a:off x="502920" y="144072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modified the Client.py class that we created in Module 1.</a:t>
            </a:r>
            <a:endParaRPr b="0" lang="en-US" sz="1800" spc="-1" strike="noStrike">
              <a:solidFill>
                <a:srgbClr val="000000"/>
              </a:solidFill>
              <a:latin typeface="Arial"/>
            </a:endParaRPr>
          </a:p>
          <a:p>
            <a:pPr marL="216000" indent="-324000">
              <a:lnSpc>
                <a:spcPct val="100000"/>
              </a:lnSpc>
              <a:buClr>
                <a:srgbClr val="000000"/>
              </a:buClr>
              <a:buFont typeface="Wingdings" charset="2"/>
              <a:buChar char=""/>
            </a:pPr>
            <a:r>
              <a:rPr b="0" lang="en-US" sz="1800" spc="-1" strike="noStrike">
                <a:solidFill>
                  <a:srgbClr val="000000"/>
                </a:solidFill>
                <a:latin typeface="Arial"/>
              </a:rPr>
              <a:t>We created BinarySearchTreeActualSpeed.py and tested the following scenarios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rPr>
              <a:t>Add records to beginning of data structure</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rPr>
              <a:t>Add records to the end of data structure</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rPr>
              <a:t>Add records to the middle of data structure</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rPr>
              <a:t>Retrieve records from the beginning of data structure</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rPr>
              <a:t>Retrieve records from the end of data structure</a:t>
            </a:r>
            <a:endParaRPr b="0" lang="en-US" sz="1800" spc="-1" strike="noStrike">
              <a:solidFill>
                <a:srgbClr val="000000"/>
              </a:solidFill>
              <a:latin typeface="Arial"/>
            </a:endParaRPr>
          </a:p>
          <a:p>
            <a:pPr marL="720000" indent="-324000">
              <a:lnSpc>
                <a:spcPct val="100000"/>
              </a:lnSpc>
              <a:buClr>
                <a:srgbClr val="000000"/>
              </a:buClr>
              <a:buFont typeface="Symbol"/>
              <a:buChar char=""/>
            </a:pPr>
            <a:r>
              <a:rPr b="0" lang="en-US" sz="1800" spc="-1" strike="noStrike">
                <a:solidFill>
                  <a:srgbClr val="000000"/>
                </a:solidFill>
                <a:latin typeface="Arial"/>
              </a:rPr>
              <a:t>Retrieve records from the end of data structure</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56"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BinarySearchTreeActualSpeed.py</a:t>
            </a:r>
            <a:endParaRPr b="0" lang="en-US" sz="4500" spc="-1" strike="noStrike">
              <a:solidFill>
                <a:srgbClr val="000000"/>
              </a:solidFill>
              <a:latin typeface="Arial"/>
            </a:endParaRPr>
          </a:p>
        </p:txBody>
      </p:sp>
      <p:sp>
        <p:nvSpPr>
          <p:cNvPr id="257" name="PlaceHolder 8"/>
          <p:cNvSpPr/>
          <p:nvPr/>
        </p:nvSpPr>
        <p:spPr>
          <a:xfrm>
            <a:off x="229320" y="1371600"/>
            <a:ext cx="3427560" cy="4114080"/>
          </a:xfrm>
          <a:prstGeom prst="rect">
            <a:avLst/>
          </a:prstGeom>
          <a:noFill/>
          <a:ln w="0">
            <a:noFill/>
          </a:ln>
        </p:spPr>
        <p:style>
          <a:lnRef idx="0"/>
          <a:fillRef idx="0"/>
          <a:effectRef idx="0"/>
          <a:fontRef idx="minor"/>
        </p:style>
        <p:txBody>
          <a:bodyPr lIns="90000" rIns="90000" tIns="45000" bIns="45000" anchor="t">
            <a:normAutofit/>
          </a:bodyPr>
          <a:p>
            <a:pPr>
              <a:lnSpc>
                <a:spcPct val="90000"/>
              </a:lnSpc>
              <a:spcBef>
                <a:spcPts val="1001"/>
              </a:spcBef>
              <a:tabLst>
                <a:tab algn="l" pos="0"/>
              </a:tabLst>
            </a:pPr>
            <a:r>
              <a:rPr b="0" lang="en-US" sz="1200" spc="-1" strike="noStrike">
                <a:solidFill>
                  <a:srgbClr val="000000"/>
                </a:solidFill>
                <a:latin typeface="Calibri"/>
                <a:ea typeface="DejaVu Sans"/>
              </a:rPr>
              <a:t>Paste your Python code. Include the following processes:</a:t>
            </a:r>
            <a:endParaRPr b="0" lang="en-US" sz="1200" spc="-1" strike="noStrike">
              <a:solidFill>
                <a:srgbClr val="000000"/>
              </a:solidFill>
              <a:latin typeface="Arial"/>
            </a:endParaRPr>
          </a:p>
          <a:p>
            <a:pPr marL="285840" indent="-285840">
              <a:lnSpc>
                <a:spcPct val="90000"/>
              </a:lnSpc>
              <a:spcBef>
                <a:spcPts val="434"/>
              </a:spcBef>
              <a:buClr>
                <a:srgbClr val="000000"/>
              </a:buClr>
              <a:buFont typeface="Arial"/>
              <a:buChar char="•"/>
              <a:tabLst>
                <a:tab algn="l" pos="0"/>
              </a:tabLst>
            </a:pPr>
            <a:r>
              <a:rPr b="0" lang="en-US" sz="1200" spc="-1" strike="noStrike">
                <a:solidFill>
                  <a:srgbClr val="000000"/>
                </a:solidFill>
                <a:latin typeface="Calibri"/>
                <a:ea typeface="DejaVu Sans"/>
              </a:rPr>
              <a:t>Read records into application</a:t>
            </a:r>
            <a:endParaRPr b="0" lang="en-US" sz="1200" spc="-1" strike="noStrike">
              <a:solidFill>
                <a:srgbClr val="000000"/>
              </a:solidFill>
              <a:latin typeface="Arial"/>
            </a:endParaRPr>
          </a:p>
          <a:p>
            <a:pPr marL="285840" indent="-285840">
              <a:lnSpc>
                <a:spcPct val="90000"/>
              </a:lnSpc>
              <a:spcBef>
                <a:spcPts val="434"/>
              </a:spcBef>
              <a:buClr>
                <a:srgbClr val="000000"/>
              </a:buClr>
              <a:buFont typeface="Arial"/>
              <a:buChar char="•"/>
              <a:tabLst>
                <a:tab algn="l" pos="0"/>
              </a:tabLst>
            </a:pPr>
            <a:r>
              <a:rPr b="0" lang="en-US" sz="1200" spc="-1" strike="noStrike">
                <a:solidFill>
                  <a:srgbClr val="000000"/>
                </a:solidFill>
                <a:latin typeface="Calibri"/>
                <a:ea typeface="DejaVu Sans"/>
              </a:rPr>
              <a:t>Test the following process speeds:</a:t>
            </a:r>
            <a:endParaRPr b="0" lang="en-US" sz="1200" spc="-1" strike="noStrike">
              <a:solidFill>
                <a:srgbClr val="000000"/>
              </a:solidFill>
              <a:latin typeface="Arial"/>
            </a:endParaRPr>
          </a:p>
          <a:p>
            <a:pPr lvl="1" marL="743040" indent="-285840">
              <a:lnSpc>
                <a:spcPct val="90000"/>
              </a:lnSpc>
              <a:spcBef>
                <a:spcPts val="215"/>
              </a:spcBef>
              <a:buClr>
                <a:srgbClr val="000000"/>
              </a:buClr>
              <a:buFont typeface="Arial"/>
              <a:buChar char="•"/>
              <a:tabLst>
                <a:tab algn="l" pos="0"/>
              </a:tabLst>
            </a:pPr>
            <a:r>
              <a:rPr b="0" lang="en-US" sz="1000" spc="-1" strike="noStrike">
                <a:solidFill>
                  <a:srgbClr val="000000"/>
                </a:solidFill>
                <a:latin typeface="Calibri"/>
                <a:ea typeface="DejaVu Sans"/>
              </a:rPr>
              <a:t>Add records to beginning of data structure</a:t>
            </a:r>
            <a:endParaRPr b="0" lang="en-US" sz="1000" spc="-1" strike="noStrike">
              <a:solidFill>
                <a:srgbClr val="000000"/>
              </a:solidFill>
              <a:latin typeface="Arial"/>
            </a:endParaRPr>
          </a:p>
          <a:p>
            <a:pPr lvl="1" marL="743040" indent="-285840">
              <a:lnSpc>
                <a:spcPct val="90000"/>
              </a:lnSpc>
              <a:spcBef>
                <a:spcPts val="215"/>
              </a:spcBef>
              <a:buClr>
                <a:srgbClr val="000000"/>
              </a:buClr>
              <a:buFont typeface="Arial"/>
              <a:buChar char="•"/>
              <a:tabLst>
                <a:tab algn="l" pos="0"/>
              </a:tabLst>
            </a:pPr>
            <a:r>
              <a:rPr b="0" lang="en-US" sz="1000" spc="-1" strike="noStrike">
                <a:solidFill>
                  <a:srgbClr val="000000"/>
                </a:solidFill>
                <a:latin typeface="Calibri"/>
                <a:ea typeface="DejaVu Sans"/>
              </a:rPr>
              <a:t>Add records to end of data structure</a:t>
            </a:r>
            <a:endParaRPr b="0" lang="en-US" sz="1000" spc="-1" strike="noStrike">
              <a:solidFill>
                <a:srgbClr val="000000"/>
              </a:solidFill>
              <a:latin typeface="Arial"/>
            </a:endParaRPr>
          </a:p>
          <a:p>
            <a:pPr lvl="1" marL="743040" indent="-285840">
              <a:lnSpc>
                <a:spcPct val="90000"/>
              </a:lnSpc>
              <a:spcBef>
                <a:spcPts val="215"/>
              </a:spcBef>
              <a:buClr>
                <a:srgbClr val="000000"/>
              </a:buClr>
              <a:buFont typeface="Arial"/>
              <a:buChar char="•"/>
              <a:tabLst>
                <a:tab algn="l" pos="0"/>
              </a:tabLst>
            </a:pPr>
            <a:r>
              <a:rPr b="0" lang="en-US" sz="1000" spc="-1" strike="noStrike">
                <a:solidFill>
                  <a:srgbClr val="000000"/>
                </a:solidFill>
                <a:latin typeface="Calibri"/>
                <a:ea typeface="DejaVu Sans"/>
              </a:rPr>
              <a:t>Add records to middle of data structure</a:t>
            </a:r>
            <a:endParaRPr b="0" lang="en-US" sz="1000" spc="-1" strike="noStrike">
              <a:solidFill>
                <a:srgbClr val="000000"/>
              </a:solidFill>
              <a:latin typeface="Arial"/>
            </a:endParaRPr>
          </a:p>
          <a:p>
            <a:pPr lvl="1" marL="743040" indent="-285840">
              <a:lnSpc>
                <a:spcPct val="90000"/>
              </a:lnSpc>
              <a:spcBef>
                <a:spcPts val="215"/>
              </a:spcBef>
              <a:buClr>
                <a:srgbClr val="000000"/>
              </a:buClr>
              <a:buFont typeface="Arial"/>
              <a:buChar char="•"/>
              <a:tabLst>
                <a:tab algn="l" pos="0"/>
              </a:tabLst>
            </a:pPr>
            <a:r>
              <a:rPr b="0" lang="en-US" sz="1000" spc="-1" strike="noStrike">
                <a:solidFill>
                  <a:srgbClr val="000000"/>
                </a:solidFill>
                <a:latin typeface="Calibri"/>
                <a:ea typeface="DejaVu Sans"/>
              </a:rPr>
              <a:t>Retrieve records from beginning of data structure</a:t>
            </a:r>
            <a:endParaRPr b="0" lang="en-US" sz="1000" spc="-1" strike="noStrike">
              <a:solidFill>
                <a:srgbClr val="000000"/>
              </a:solidFill>
              <a:latin typeface="Arial"/>
            </a:endParaRPr>
          </a:p>
          <a:p>
            <a:pPr lvl="1" marL="743040" indent="-285840">
              <a:lnSpc>
                <a:spcPct val="90000"/>
              </a:lnSpc>
              <a:spcBef>
                <a:spcPts val="215"/>
              </a:spcBef>
              <a:buClr>
                <a:srgbClr val="000000"/>
              </a:buClr>
              <a:buFont typeface="Arial"/>
              <a:buChar char="•"/>
              <a:tabLst>
                <a:tab algn="l" pos="0"/>
              </a:tabLst>
            </a:pPr>
            <a:r>
              <a:rPr b="0" lang="en-US" sz="1000" spc="-1" strike="noStrike">
                <a:solidFill>
                  <a:srgbClr val="000000"/>
                </a:solidFill>
                <a:latin typeface="Calibri"/>
                <a:ea typeface="DejaVu Sans"/>
              </a:rPr>
              <a:t>Retrieve records from end of data structure</a:t>
            </a:r>
            <a:endParaRPr b="0" lang="en-US" sz="1000" spc="-1" strike="noStrike">
              <a:solidFill>
                <a:srgbClr val="000000"/>
              </a:solidFill>
              <a:latin typeface="Arial"/>
            </a:endParaRPr>
          </a:p>
          <a:p>
            <a:pPr lvl="1" marL="743040" indent="-285840">
              <a:lnSpc>
                <a:spcPct val="90000"/>
              </a:lnSpc>
              <a:spcBef>
                <a:spcPts val="215"/>
              </a:spcBef>
              <a:buClr>
                <a:srgbClr val="000000"/>
              </a:buClr>
              <a:buFont typeface="Arial"/>
              <a:buChar char="•"/>
              <a:tabLst>
                <a:tab algn="l" pos="0"/>
              </a:tabLst>
            </a:pPr>
            <a:r>
              <a:rPr b="0" lang="en-US" sz="1000" spc="-1" strike="noStrike">
                <a:solidFill>
                  <a:srgbClr val="000000"/>
                </a:solidFill>
                <a:latin typeface="Calibri"/>
                <a:ea typeface="DejaVu Sans"/>
              </a:rPr>
              <a:t>Retrieve records from middle of data structure</a:t>
            </a:r>
            <a:endParaRPr b="0" lang="en-US" sz="1000" spc="-1" strike="noStrike">
              <a:solidFill>
                <a:srgbClr val="000000"/>
              </a:solidFill>
              <a:latin typeface="Arial"/>
            </a:endParaRPr>
          </a:p>
          <a:p>
            <a:pPr>
              <a:lnSpc>
                <a:spcPct val="90000"/>
              </a:lnSpc>
              <a:spcBef>
                <a:spcPts val="1001"/>
              </a:spcBef>
              <a:tabLst>
                <a:tab algn="l" pos="0"/>
              </a:tabLst>
            </a:pPr>
            <a:endParaRPr b="0" lang="en-US" sz="1200" spc="-1" strike="noStrike">
              <a:solidFill>
                <a:srgbClr val="000000"/>
              </a:solidFill>
              <a:latin typeface="Arial"/>
            </a:endParaRPr>
          </a:p>
          <a:p>
            <a:pPr>
              <a:lnSpc>
                <a:spcPct val="90000"/>
              </a:lnSpc>
              <a:spcBef>
                <a:spcPts val="1001"/>
              </a:spcBef>
              <a:tabLst>
                <a:tab algn="l" pos="0"/>
              </a:tabLst>
            </a:pPr>
            <a:endParaRPr b="0" lang="en-US" sz="1200" spc="-1" strike="noStrike">
              <a:solidFill>
                <a:srgbClr val="000000"/>
              </a:solidFill>
              <a:latin typeface="Arial"/>
            </a:endParaRPr>
          </a:p>
          <a:p>
            <a:pPr>
              <a:lnSpc>
                <a:spcPct val="90000"/>
              </a:lnSpc>
              <a:spcBef>
                <a:spcPts val="1001"/>
              </a:spcBef>
              <a:tabLst>
                <a:tab algn="l" pos="0"/>
              </a:tabLst>
            </a:pPr>
            <a:endParaRPr b="0" lang="en-US" sz="1200" spc="-1" strike="noStrike">
              <a:solidFill>
                <a:srgbClr val="000000"/>
              </a:solidFill>
              <a:latin typeface="Arial"/>
            </a:endParaRPr>
          </a:p>
        </p:txBody>
      </p:sp>
      <p:sp>
        <p:nvSpPr>
          <p:cNvPr id="258" name="TextBox 11"/>
          <p:cNvSpPr/>
          <p:nvPr/>
        </p:nvSpPr>
        <p:spPr>
          <a:xfrm>
            <a:off x="3589920" y="1413720"/>
            <a:ext cx="6239160" cy="612936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Date: 12/2/2023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BinarySearchTree import BinarySearchTree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Client import Client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datetime import date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random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sys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Display Name and Date as output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print("Date:", 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#create a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clients =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Read records in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input_file_name = "ClientData.csv"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with open(input_file_name) as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for line in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Split based on commas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 = line.split(',')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client_id = int(s[0])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f_name = s[1]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l_name = s[2]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phone = s[3]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email = s[4]</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create client object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clt = Client(client_id, f_name, l_name, phone,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add client object to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clients.append(clt)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count of client objects in the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num_records = len(clients)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Create binary search tree to test real world speeds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my_bst = BinarySearchTree()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Scenario 1: Printer Queue / call queue / service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"Scenerio: Printer Queue / call queue / service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How long does it talke to add the client records to the BST?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my_bst.insert(clients[i])</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End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scen1a = "Seconds to add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print(scen1a)</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Remove records from teh front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my_bst.remove_minimum()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scen1b = "Seconds to remove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print(scen1b)</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Scenerio 2 customer service number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answer = input("Continue (y/n)?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if answer.lower() != "y":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sys.exit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"Scenerio: Customer Service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Add clients to BinarySearchTree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my_bst.insert(clients[i])</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smallest_id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randon_num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print(my_bst.search(Client(randon_num)))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End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scen2 = "Seconds to display 1000 random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print(scen2)</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Scenerio 3 customer service number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answer = input("Continue (y/n)?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if answer.lower() != "y":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sys.exit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"Scenerio: Call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Add clients to BinarySearchTree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my_bst.insert(clients[i])</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How long does it take to add more client records to the BST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 Timer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Add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current_id = 100001 + num_records + 1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 (1000):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my_bst.insert(Client(current_id))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current_id += 1</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How long does it take to search for 1000 cleent records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smallest_id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randon_num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print(my_bst.search(Client(randon_num)))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Remove 1000 random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smallest_id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randon_num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my_bst.remove(Client(randon_num))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End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scen3 = "Seconds to add, display, and remove 1000 random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#FINAL RESULTS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print("Date:", 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print("Week 6 - BinarySearchTree")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print("Scenerio 1a:", scen1a)</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print("Scenerio 1b:", scen1b)</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print("Scenerio 2:", scen2)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print("Scenerio 3:", scen3)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59"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Running Code Screenshot</a:t>
            </a:r>
            <a:endParaRPr b="0" lang="en-US" sz="4500" spc="-1" strike="noStrike">
              <a:solidFill>
                <a:srgbClr val="000000"/>
              </a:solidFill>
              <a:latin typeface="Arial"/>
            </a:endParaRPr>
          </a:p>
        </p:txBody>
      </p:sp>
      <p:sp>
        <p:nvSpPr>
          <p:cNvPr id="260" name="PlaceHolder 2"/>
          <p:cNvSpPr>
            <a:spLocks noGrp="1"/>
          </p:cNvSpPr>
          <p:nvPr>
            <p:ph/>
          </p:nvPr>
        </p:nvSpPr>
        <p:spPr>
          <a:xfrm>
            <a:off x="457200" y="1828800"/>
            <a:ext cx="3428280" cy="2971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000" spc="-1" strike="noStrike">
                <a:solidFill>
                  <a:srgbClr val="000000"/>
                </a:solidFill>
                <a:latin typeface="Source Sans Pro"/>
              </a:rPr>
              <a:t>Run your BinarySearchTreeActualSpeed.py code and take a screenshot of the output. The output screenshot must show your name and the date to be accepted.</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000" spc="-1" strike="noStrike">
                <a:solidFill>
                  <a:srgbClr val="000000"/>
                </a:solidFill>
                <a:latin typeface="Calibri"/>
              </a:rPr>
              <a:t>Please note. We are looking to avoid plagiarism. As a result, if the running code does not show your name and the current date, then this Course Project will be given a zero until you submit a PowerPoint that shows your name and the current date in the output screenshot.</a:t>
            </a: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p:txBody>
      </p:sp>
      <p:pic>
        <p:nvPicPr>
          <p:cNvPr id="261" name="" descr=""/>
          <p:cNvPicPr/>
          <p:nvPr/>
        </p:nvPicPr>
        <p:blipFill>
          <a:blip r:embed="rId2"/>
          <a:stretch/>
        </p:blipFill>
        <p:spPr>
          <a:xfrm>
            <a:off x="4114800" y="2057400"/>
            <a:ext cx="5485680" cy="2588760"/>
          </a:xfrm>
          <a:prstGeom prst="rect">
            <a:avLst/>
          </a:prstGeom>
          <a:ln w="0">
            <a:noFill/>
          </a:ln>
        </p:spPr>
      </p:pic>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62"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Table of Real-World Speeds</a:t>
            </a:r>
            <a:endParaRPr b="0" lang="en-US" sz="4500" spc="-1" strike="noStrike">
              <a:solidFill>
                <a:srgbClr val="000000"/>
              </a:solidFill>
              <a:latin typeface="Arial"/>
            </a:endParaRPr>
          </a:p>
        </p:txBody>
      </p:sp>
      <p:sp>
        <p:nvSpPr>
          <p:cNvPr id="263" name="PlaceHolder 6"/>
          <p:cNvSpPr/>
          <p:nvPr/>
        </p:nvSpPr>
        <p:spPr>
          <a:xfrm>
            <a:off x="229320" y="1539000"/>
            <a:ext cx="3656160" cy="3489480"/>
          </a:xfrm>
          <a:prstGeom prst="rect">
            <a:avLst/>
          </a:prstGeom>
          <a:noFill/>
          <a:ln w="0">
            <a:noFill/>
          </a:ln>
        </p:spPr>
        <p:style>
          <a:lnRef idx="0"/>
          <a:fillRef idx="0"/>
          <a:effectRef idx="0"/>
          <a:fontRef idx="minor"/>
        </p:style>
        <p:txBody>
          <a:bodyPr lIns="90000" rIns="90000" tIns="45000" bIns="45000" anchor="t">
            <a:normAutofit/>
          </a:bodyPr>
          <a:p>
            <a:pPr>
              <a:lnSpc>
                <a:spcPct val="80000"/>
              </a:lnSpc>
              <a:spcBef>
                <a:spcPts val="1001"/>
              </a:spcBef>
              <a:tabLst>
                <a:tab algn="l" pos="0"/>
              </a:tabLst>
            </a:pPr>
            <a:r>
              <a:rPr b="0" lang="en-US" sz="1200" spc="-1" strike="noStrike">
                <a:solidFill>
                  <a:srgbClr val="000000"/>
                </a:solidFill>
                <a:latin typeface="Calibri"/>
                <a:ea typeface="DejaVu Sans"/>
              </a:rPr>
              <a:t>Update the table from last week that shows the times for the ArrayList and LinkedList. Add a new column and show the times for the BinarySearchTree for comparison.</a:t>
            </a:r>
            <a:endParaRPr b="0" lang="en-US" sz="1200" spc="-1" strike="noStrike">
              <a:solidFill>
                <a:srgbClr val="000000"/>
              </a:solidFill>
              <a:latin typeface="Arial"/>
            </a:endParaRPr>
          </a:p>
          <a:p>
            <a:pPr marL="285840" indent="-285840">
              <a:lnSpc>
                <a:spcPct val="80000"/>
              </a:lnSpc>
              <a:spcBef>
                <a:spcPts val="1001"/>
              </a:spcBef>
              <a:buClr>
                <a:srgbClr val="000000"/>
              </a:buClr>
              <a:buFont typeface="Arial"/>
              <a:buChar char="•"/>
              <a:tabLst>
                <a:tab algn="l" pos="0"/>
              </a:tabLst>
            </a:pPr>
            <a:r>
              <a:rPr b="0" lang="en-US" sz="1200" spc="-1" strike="noStrike">
                <a:solidFill>
                  <a:srgbClr val="000000"/>
                </a:solidFill>
                <a:latin typeface="Calibri"/>
                <a:ea typeface="DejaVu Sans"/>
              </a:rPr>
              <a:t>Printer Queue or Call Queue or Service Queue</a:t>
            </a:r>
            <a:endParaRPr b="0" lang="en-US" sz="1200" spc="-1" strike="noStrike">
              <a:solidFill>
                <a:srgbClr val="000000"/>
              </a:solidFill>
              <a:latin typeface="Arial"/>
            </a:endParaRPr>
          </a:p>
          <a:p>
            <a:pPr lvl="1" marL="743040" indent="-285840">
              <a:lnSpc>
                <a:spcPct val="80000"/>
              </a:lnSpc>
              <a:spcBef>
                <a:spcPts val="499"/>
              </a:spcBef>
              <a:buClr>
                <a:srgbClr val="000000"/>
              </a:buClr>
              <a:buFont typeface="Arial"/>
              <a:buChar char="•"/>
              <a:tabLst>
                <a:tab algn="l" pos="0"/>
              </a:tabLst>
            </a:pPr>
            <a:r>
              <a:rPr b="0" lang="en-US" sz="1000" spc="-1" strike="noStrike">
                <a:solidFill>
                  <a:srgbClr val="000000"/>
                </a:solidFill>
                <a:latin typeface="Calibri"/>
                <a:ea typeface="DejaVu Sans"/>
              </a:rPr>
              <a:t>Add many records to end of data structure</a:t>
            </a:r>
            <a:endParaRPr b="0" lang="en-US" sz="1000" spc="-1" strike="noStrike">
              <a:solidFill>
                <a:srgbClr val="000000"/>
              </a:solidFill>
              <a:latin typeface="Arial"/>
            </a:endParaRPr>
          </a:p>
          <a:p>
            <a:pPr lvl="1" marL="743040" indent="-285840">
              <a:lnSpc>
                <a:spcPct val="80000"/>
              </a:lnSpc>
              <a:spcBef>
                <a:spcPts val="499"/>
              </a:spcBef>
              <a:buClr>
                <a:srgbClr val="000000"/>
              </a:buClr>
              <a:buFont typeface="Arial"/>
              <a:buChar char="•"/>
              <a:tabLst>
                <a:tab algn="l" pos="0"/>
              </a:tabLst>
            </a:pPr>
            <a:r>
              <a:rPr b="0" lang="en-US" sz="1000" spc="-1" strike="noStrike">
                <a:solidFill>
                  <a:srgbClr val="000000"/>
                </a:solidFill>
                <a:latin typeface="Calibri"/>
                <a:ea typeface="DejaVu Sans"/>
              </a:rPr>
              <a:t>Pull all records off front of data structure</a:t>
            </a:r>
            <a:endParaRPr b="0" lang="en-US" sz="1000" spc="-1" strike="noStrike">
              <a:solidFill>
                <a:srgbClr val="000000"/>
              </a:solidFill>
              <a:latin typeface="Arial"/>
            </a:endParaRPr>
          </a:p>
          <a:p>
            <a:pPr marL="285840" indent="-285840">
              <a:lnSpc>
                <a:spcPct val="80000"/>
              </a:lnSpc>
              <a:spcBef>
                <a:spcPts val="1001"/>
              </a:spcBef>
              <a:buClr>
                <a:srgbClr val="000000"/>
              </a:buClr>
              <a:buFont typeface="Arial"/>
              <a:buChar char="•"/>
              <a:tabLst>
                <a:tab algn="l" pos="0"/>
              </a:tabLst>
            </a:pPr>
            <a:r>
              <a:rPr b="0" lang="en-US" sz="1200" spc="-1" strike="noStrike">
                <a:solidFill>
                  <a:srgbClr val="000000"/>
                </a:solidFill>
                <a:latin typeface="Calibri"/>
                <a:ea typeface="DejaVu Sans"/>
              </a:rPr>
              <a:t>Customer Service Center</a:t>
            </a:r>
            <a:endParaRPr b="0" lang="en-US" sz="1200" spc="-1" strike="noStrike">
              <a:solidFill>
                <a:srgbClr val="000000"/>
              </a:solidFill>
              <a:latin typeface="Arial"/>
            </a:endParaRPr>
          </a:p>
          <a:p>
            <a:pPr lvl="1" marL="743040" indent="-285840">
              <a:lnSpc>
                <a:spcPct val="80000"/>
              </a:lnSpc>
              <a:spcBef>
                <a:spcPts val="499"/>
              </a:spcBef>
              <a:buClr>
                <a:srgbClr val="000000"/>
              </a:buClr>
              <a:buFont typeface="Arial"/>
              <a:buChar char="•"/>
              <a:tabLst>
                <a:tab algn="l" pos="0"/>
              </a:tabLst>
            </a:pPr>
            <a:r>
              <a:rPr b="0" lang="en-US" sz="1000" spc="-1" strike="noStrike">
                <a:solidFill>
                  <a:srgbClr val="000000"/>
                </a:solidFill>
                <a:latin typeface="Calibri"/>
                <a:ea typeface="DejaVu Sans"/>
              </a:rPr>
              <a:t>Display random records</a:t>
            </a:r>
            <a:endParaRPr b="0" lang="en-US" sz="1000" spc="-1" strike="noStrike">
              <a:solidFill>
                <a:srgbClr val="000000"/>
              </a:solidFill>
              <a:latin typeface="Arial"/>
            </a:endParaRPr>
          </a:p>
          <a:p>
            <a:pPr marL="285840" indent="-285840">
              <a:lnSpc>
                <a:spcPct val="80000"/>
              </a:lnSpc>
              <a:spcBef>
                <a:spcPts val="1001"/>
              </a:spcBef>
              <a:buClr>
                <a:srgbClr val="000000"/>
              </a:buClr>
              <a:buFont typeface="Arial"/>
              <a:buChar char="•"/>
              <a:tabLst>
                <a:tab algn="l" pos="0"/>
              </a:tabLst>
            </a:pPr>
            <a:r>
              <a:rPr b="0" lang="en-US" sz="1200" spc="-1" strike="noStrike">
                <a:solidFill>
                  <a:srgbClr val="000000"/>
                </a:solidFill>
                <a:latin typeface="Calibri"/>
                <a:ea typeface="DejaVu Sans"/>
              </a:rPr>
              <a:t>Call Center</a:t>
            </a:r>
            <a:endParaRPr b="0" lang="en-US" sz="1200" spc="-1" strike="noStrike">
              <a:solidFill>
                <a:srgbClr val="000000"/>
              </a:solidFill>
              <a:latin typeface="Arial"/>
            </a:endParaRPr>
          </a:p>
          <a:p>
            <a:pPr lvl="1" marL="743040" indent="-285840">
              <a:lnSpc>
                <a:spcPct val="80000"/>
              </a:lnSpc>
              <a:spcBef>
                <a:spcPts val="499"/>
              </a:spcBef>
              <a:buClr>
                <a:srgbClr val="000000"/>
              </a:buClr>
              <a:buFont typeface="Arial"/>
              <a:buChar char="•"/>
              <a:tabLst>
                <a:tab algn="l" pos="0"/>
              </a:tabLst>
            </a:pPr>
            <a:r>
              <a:rPr b="0" lang="en-US" sz="1000" spc="-1" strike="noStrike">
                <a:solidFill>
                  <a:srgbClr val="000000"/>
                </a:solidFill>
                <a:latin typeface="Calibri"/>
                <a:ea typeface="DejaVu Sans"/>
              </a:rPr>
              <a:t>Add some records</a:t>
            </a:r>
            <a:endParaRPr b="0" lang="en-US" sz="1000" spc="-1" strike="noStrike">
              <a:solidFill>
                <a:srgbClr val="000000"/>
              </a:solidFill>
              <a:latin typeface="Arial"/>
            </a:endParaRPr>
          </a:p>
          <a:p>
            <a:pPr lvl="1" marL="743040" indent="-285840">
              <a:lnSpc>
                <a:spcPct val="80000"/>
              </a:lnSpc>
              <a:spcBef>
                <a:spcPts val="499"/>
              </a:spcBef>
              <a:buClr>
                <a:srgbClr val="000000"/>
              </a:buClr>
              <a:buFont typeface="Arial"/>
              <a:buChar char="•"/>
              <a:tabLst>
                <a:tab algn="l" pos="0"/>
              </a:tabLst>
            </a:pPr>
            <a:r>
              <a:rPr b="0" lang="en-US" sz="1000" spc="-1" strike="noStrike">
                <a:solidFill>
                  <a:srgbClr val="000000"/>
                </a:solidFill>
                <a:latin typeface="Calibri"/>
                <a:ea typeface="DejaVu Sans"/>
              </a:rPr>
              <a:t>Display random records</a:t>
            </a:r>
            <a:endParaRPr b="0" lang="en-US" sz="1000" spc="-1" strike="noStrike">
              <a:solidFill>
                <a:srgbClr val="000000"/>
              </a:solidFill>
              <a:latin typeface="Arial"/>
            </a:endParaRPr>
          </a:p>
          <a:p>
            <a:pPr lvl="1" marL="743040" indent="-285840">
              <a:lnSpc>
                <a:spcPct val="80000"/>
              </a:lnSpc>
              <a:spcBef>
                <a:spcPts val="499"/>
              </a:spcBef>
              <a:buClr>
                <a:srgbClr val="000000"/>
              </a:buClr>
              <a:buFont typeface="Arial"/>
              <a:buChar char="•"/>
              <a:tabLst>
                <a:tab algn="l" pos="0"/>
              </a:tabLst>
            </a:pPr>
            <a:r>
              <a:rPr b="0" lang="en-US" sz="1000" spc="-1" strike="noStrike">
                <a:solidFill>
                  <a:srgbClr val="000000"/>
                </a:solidFill>
                <a:latin typeface="Calibri"/>
                <a:ea typeface="DejaVu Sans"/>
              </a:rPr>
              <a:t>Remove some records</a:t>
            </a:r>
            <a:endParaRPr b="0" lang="en-US" sz="1000" spc="-1" strike="noStrike">
              <a:solidFill>
                <a:srgbClr val="000000"/>
              </a:solidFill>
              <a:latin typeface="Arial"/>
            </a:endParaRPr>
          </a:p>
        </p:txBody>
      </p:sp>
      <p:pic>
        <p:nvPicPr>
          <p:cNvPr id="264" name="" descr=""/>
          <p:cNvPicPr/>
          <p:nvPr/>
        </p:nvPicPr>
        <p:blipFill>
          <a:blip r:embed="rId2"/>
          <a:stretch/>
        </p:blipFill>
        <p:spPr>
          <a:xfrm>
            <a:off x="2971800" y="3429000"/>
            <a:ext cx="6661440" cy="1828080"/>
          </a:xfrm>
          <a:prstGeom prst="rect">
            <a:avLst/>
          </a:prstGeom>
          <a:ln w="0">
            <a:noFill/>
          </a:ln>
        </p:spPr>
      </p:pic>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65"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Final Analysis</a:t>
            </a:r>
            <a:endParaRPr b="0" lang="en-US" sz="4500" spc="-1" strike="noStrike">
              <a:solidFill>
                <a:srgbClr val="000000"/>
              </a:solidFill>
              <a:latin typeface="Arial"/>
            </a:endParaRPr>
          </a:p>
        </p:txBody>
      </p:sp>
      <p:sp>
        <p:nvSpPr>
          <p:cNvPr id="266" name="PlaceHolder 17"/>
          <p:cNvSpPr/>
          <p:nvPr/>
        </p:nvSpPr>
        <p:spPr>
          <a:xfrm>
            <a:off x="502920" y="144108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r>
              <a:rPr b="0" lang="en-US" sz="1800" spc="-1" strike="noStrike">
                <a:solidFill>
                  <a:srgbClr val="000000"/>
                </a:solidFill>
                <a:latin typeface="Arial"/>
              </a:rPr>
              <a:t>CEIS-295 Data Structures and Algorithms has shown more ways to search, store and retrieve data other than the standard List and Array structures. Learning about the Binary Search Tree and how it can be used to make searching and retrieving data extremely fast. </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rPr>
              <a:t>Each data structure exists for our use without needing to know how it has been implemented into the language you are using. </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rPr>
              <a:t>The program you are creating may not need the speed that comes with a Binary Search Tree, so a Double Linked List may be a better option. Each method has it’s own pro’s and con’s and each has it’s use case.</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67"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Challenges</a:t>
            </a:r>
            <a:endParaRPr b="0" lang="en-US" sz="4500" spc="-1" strike="noStrike">
              <a:solidFill>
                <a:srgbClr val="000000"/>
              </a:solidFill>
              <a:latin typeface="Arial"/>
            </a:endParaRPr>
          </a:p>
        </p:txBody>
      </p:sp>
      <p:sp>
        <p:nvSpPr>
          <p:cNvPr id="268" name="PlaceHolder 18"/>
          <p:cNvSpPr/>
          <p:nvPr/>
        </p:nvSpPr>
        <p:spPr>
          <a:xfrm>
            <a:off x="501840" y="144144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rPr>
              <a:t>I found the most challenging part of this course was the Binary Search Tree zyBooks module. I don’t think the book did a fantastic job of explaining everything and therefore was a bit more complicated than it needed to be.</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subTitle"/>
          </p:nvPr>
        </p:nvSpPr>
        <p:spPr>
          <a:xfrm>
            <a:off x="502920" y="630720"/>
            <a:ext cx="9070920" cy="4388040"/>
          </a:xfrm>
          <a:prstGeom prst="rect">
            <a:avLst/>
          </a:prstGeom>
          <a:noFill/>
          <a:ln w="0">
            <a:noFill/>
          </a:ln>
        </p:spPr>
        <p:txBody>
          <a:bodyPr lIns="0" rIns="0" tIns="0" bIns="0" anchor="ctr">
            <a:noAutofit/>
          </a:bodyPr>
          <a:p>
            <a:pPr algn="ctr">
              <a:lnSpc>
                <a:spcPct val="100000"/>
              </a:lnSpc>
            </a:pPr>
            <a:r>
              <a:rPr b="1" lang="de-AT" sz="7200" spc="-1" strike="noStrike">
                <a:solidFill>
                  <a:srgbClr val="009eda"/>
                </a:solidFill>
                <a:latin typeface="Source Sans Pro Black"/>
              </a:rPr>
              <a:t>CEIS295</a:t>
            </a:r>
            <a:endParaRPr b="0" lang="en-US" sz="7200" spc="-1" strike="noStrike">
              <a:solidFill>
                <a:srgbClr val="000000"/>
              </a:solidFill>
              <a:latin typeface="Arial"/>
            </a:endParaRPr>
          </a:p>
          <a:p>
            <a:pPr algn="ctr">
              <a:lnSpc>
                <a:spcPct val="100000"/>
              </a:lnSpc>
            </a:pPr>
            <a:r>
              <a:rPr b="1" lang="de-AT" sz="4000" spc="-1" strike="noStrike">
                <a:solidFill>
                  <a:srgbClr val="009eda"/>
                </a:solidFill>
                <a:latin typeface="Source Sans Pro Black"/>
              </a:rPr>
              <a:t>~ Module 1 ~</a:t>
            </a:r>
            <a:endParaRPr b="0" lang="en-US" sz="4000" spc="-1" strike="noStrike">
              <a:solidFill>
                <a:srgbClr val="000000"/>
              </a:solidFill>
              <a:latin typeface="Arial"/>
            </a:endParaRPr>
          </a:p>
          <a:p>
            <a:pPr algn="ctr">
              <a:lnSpc>
                <a:spcPct val="100000"/>
              </a:lnSpc>
            </a:pPr>
            <a:r>
              <a:rPr b="1" lang="de-AT" sz="2600" spc="-1" strike="noStrike">
                <a:solidFill>
                  <a:srgbClr val="009eda"/>
                </a:solidFill>
                <a:latin typeface="Source Sans Pro Black"/>
              </a:rPr>
              <a:t>Speed Test for ArrayList Data Structure</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69"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Career Skills Obtained</a:t>
            </a:r>
            <a:endParaRPr b="0" lang="en-US" sz="4500" spc="-1" strike="noStrike">
              <a:solidFill>
                <a:srgbClr val="000000"/>
              </a:solidFill>
              <a:latin typeface="Arial"/>
            </a:endParaRPr>
          </a:p>
        </p:txBody>
      </p:sp>
      <p:sp>
        <p:nvSpPr>
          <p:cNvPr id="270" name="PlaceHolder 19"/>
          <p:cNvSpPr/>
          <p:nvPr/>
        </p:nvSpPr>
        <p:spPr>
          <a:xfrm>
            <a:off x="501840" y="144144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rPr>
              <a:t>In this course, CEIS-295, I gained knowledge of abstract data structures and algorithms.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rPr>
              <a:t>I learned about the different speeds associated with algorithms and how to calculate the speed of algorithms I create. </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rPr>
              <a:t>I learned “when to use what” when it comes to the assortment of list structures.</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271"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Conclusion</a:t>
            </a:r>
            <a:endParaRPr b="0" lang="en-US" sz="4500" spc="-1" strike="noStrike">
              <a:solidFill>
                <a:srgbClr val="000000"/>
              </a:solidFill>
              <a:latin typeface="Arial"/>
            </a:endParaRPr>
          </a:p>
        </p:txBody>
      </p:sp>
      <p:sp>
        <p:nvSpPr>
          <p:cNvPr id="272" name="PlaceHolder 20"/>
          <p:cNvSpPr/>
          <p:nvPr/>
        </p:nvSpPr>
        <p:spPr>
          <a:xfrm>
            <a:off x="501840" y="1441440"/>
            <a:ext cx="9021240" cy="3497040"/>
          </a:xfrm>
          <a:prstGeom prst="rect">
            <a:avLst/>
          </a:prstGeom>
          <a:noFill/>
          <a:ln w="0">
            <a:noFill/>
          </a:ln>
        </p:spPr>
        <p:style>
          <a:lnRef idx="0"/>
          <a:fillRef idx="0"/>
          <a:effectRef idx="0"/>
          <a:fontRef idx="minor"/>
        </p:style>
        <p:txBody>
          <a:bodyPr lIns="0" rIns="0" tIns="0" bIns="0" anchor="t">
            <a:normAutofit/>
          </a:bodyPr>
          <a:p>
            <a:pPr>
              <a:lnSpc>
                <a:spcPct val="100000"/>
              </a:lnSpc>
            </a:pP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800" spc="-1" strike="noStrike">
                <a:solidFill>
                  <a:srgbClr val="000000"/>
                </a:solidFill>
                <a:latin typeface="Arial"/>
              </a:rPr>
              <a:t>I found this class very informative. I didn’t realize there was so many ways to implement lists of data. Depending on what is being done with the data, one method will be better than the others.</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79"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Introduction (Module 1)</a:t>
            </a:r>
            <a:endParaRPr b="0" lang="en-US" sz="4500" spc="-1" strike="noStrike">
              <a:solidFill>
                <a:srgbClr val="000000"/>
              </a:solidFill>
              <a:latin typeface="Arial"/>
            </a:endParaRPr>
          </a:p>
        </p:txBody>
      </p:sp>
      <p:sp>
        <p:nvSpPr>
          <p:cNvPr id="180" name="PlaceHolder 2"/>
          <p:cNvSpPr>
            <a:spLocks noGrp="1"/>
          </p:cNvSpPr>
          <p:nvPr>
            <p:ph/>
          </p:nvPr>
        </p:nvSpPr>
        <p:spPr>
          <a:xfrm>
            <a:off x="502920" y="1440000"/>
            <a:ext cx="9021240" cy="3497040"/>
          </a:xfrm>
          <a:prstGeom prst="rect">
            <a:avLst/>
          </a:prstGeom>
          <a:noFill/>
          <a:ln w="0">
            <a:noFill/>
          </a:ln>
        </p:spPr>
        <p:txBody>
          <a:bodyPr lIns="0" rIns="0" tIns="0" bIns="0" anchor="t">
            <a:normAutofit/>
          </a:bodyPr>
          <a:p>
            <a:pPr marL="432000" indent="-324000">
              <a:lnSpc>
                <a:spcPct val="100000"/>
              </a:lnSpc>
              <a:buClr>
                <a:srgbClr val="000000"/>
              </a:buClr>
              <a:buFont typeface="Wingdings" charset="2"/>
              <a:buChar char=""/>
            </a:pPr>
            <a:r>
              <a:rPr b="0" lang="en-US" sz="1800" spc="-1" strike="noStrike">
                <a:solidFill>
                  <a:srgbClr val="000000"/>
                </a:solidFill>
                <a:latin typeface="Arial"/>
              </a:rPr>
              <a:t>We learned how to time a process using Python.</a:t>
            </a:r>
            <a:endParaRPr b="0" lang="en-US" sz="1800" spc="-1" strike="noStrike">
              <a:solidFill>
                <a:srgbClr val="000000"/>
              </a:solidFill>
              <a:latin typeface="Arial"/>
            </a:endParaRPr>
          </a:p>
          <a:p>
            <a:pPr marL="432000" indent="-324000">
              <a:lnSpc>
                <a:spcPct val="100000"/>
              </a:lnSpc>
              <a:buClr>
                <a:srgbClr val="000000"/>
              </a:buClr>
              <a:buFont typeface="Wingdings" charset="2"/>
              <a:buChar char=""/>
            </a:pPr>
            <a:r>
              <a:rPr b="0" lang="en-US" sz="1800" spc="-1" strike="noStrike">
                <a:solidFill>
                  <a:srgbClr val="000000"/>
                </a:solidFill>
                <a:latin typeface="Arial"/>
              </a:rPr>
              <a:t>We created a Client.py class to be used to create Client objects to hold our testing data </a:t>
            </a:r>
            <a:endParaRPr b="0" lang="en-US" sz="1800" spc="-1" strike="noStrike">
              <a:solidFill>
                <a:srgbClr val="000000"/>
              </a:solidFill>
              <a:latin typeface="Arial"/>
            </a:endParaRPr>
          </a:p>
          <a:p>
            <a:pPr marL="432000" indent="-324000">
              <a:lnSpc>
                <a:spcPct val="100000"/>
              </a:lnSpc>
              <a:buClr>
                <a:srgbClr val="000000"/>
              </a:buClr>
              <a:buFont typeface="Wingdings" charset="2"/>
              <a:buChar char=""/>
            </a:pPr>
            <a:r>
              <a:rPr b="0" lang="en-US" sz="1800" spc="-1" strike="noStrike">
                <a:solidFill>
                  <a:srgbClr val="000000"/>
                </a:solidFill>
                <a:latin typeface="Arial"/>
              </a:rPr>
              <a:t>We created ArrayListActualSpeed.py and tested 3 scenarios:</a:t>
            </a:r>
            <a:endParaRPr b="0" lang="en-US" sz="1800" spc="-1" strike="noStrike">
              <a:solidFill>
                <a:srgbClr val="000000"/>
              </a:solidFill>
              <a:latin typeface="Arial"/>
            </a:endParaRPr>
          </a:p>
          <a:p>
            <a:pPr marL="360000" indent="-324000">
              <a:lnSpc>
                <a:spcPct val="100000"/>
              </a:lnSpc>
              <a:buClr>
                <a:srgbClr val="000000"/>
              </a:buClr>
              <a:buSzPct val="45000"/>
              <a:buFont typeface="Wingdings" charset="2"/>
              <a:buChar char=""/>
            </a:pPr>
            <a:r>
              <a:rPr b="1" lang="en-US" sz="1800" spc="-1" strike="noStrike">
                <a:solidFill>
                  <a:srgbClr val="000000"/>
                </a:solidFill>
                <a:latin typeface="Arial"/>
              </a:rPr>
              <a:t>Scenario 1: Print Queue / Call Queue / Service Queue</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1a: Add many records to end of data structure</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1b: Pull all records off front of data structure</a:t>
            </a:r>
            <a:endParaRPr b="0" lang="en-US" sz="1800" spc="-1" strike="noStrike">
              <a:solidFill>
                <a:srgbClr val="000000"/>
              </a:solidFill>
              <a:latin typeface="Arial"/>
            </a:endParaRPr>
          </a:p>
          <a:p>
            <a:pPr marL="360000" indent="-324000">
              <a:lnSpc>
                <a:spcPct val="100000"/>
              </a:lnSpc>
              <a:buClr>
                <a:srgbClr val="000000"/>
              </a:buClr>
              <a:buSzPct val="45000"/>
              <a:buFont typeface="Wingdings" charset="2"/>
              <a:buChar char=""/>
            </a:pPr>
            <a:r>
              <a:rPr b="1" lang="en-US" sz="1800" spc="-1" strike="noStrike">
                <a:solidFill>
                  <a:srgbClr val="000000"/>
                </a:solidFill>
                <a:latin typeface="Arial"/>
              </a:rPr>
              <a:t>Scenario 2: Customer Service Center</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2a: Display 1000 random records</a:t>
            </a:r>
            <a:endParaRPr b="0" lang="en-US" sz="1800" spc="-1" strike="noStrike">
              <a:solidFill>
                <a:srgbClr val="000000"/>
              </a:solidFill>
              <a:latin typeface="Arial"/>
            </a:endParaRPr>
          </a:p>
          <a:p>
            <a:pPr marL="360000" indent="-324000">
              <a:lnSpc>
                <a:spcPct val="100000"/>
              </a:lnSpc>
              <a:buClr>
                <a:srgbClr val="000000"/>
              </a:buClr>
              <a:buSzPct val="45000"/>
              <a:buFont typeface="Wingdings" charset="2"/>
              <a:buChar char=""/>
            </a:pPr>
            <a:r>
              <a:rPr b="1" lang="en-US" sz="1800" spc="-1" strike="noStrike">
                <a:solidFill>
                  <a:srgbClr val="000000"/>
                </a:solidFill>
                <a:latin typeface="Arial"/>
              </a:rPr>
              <a:t>Scenario 3: Call Center</a:t>
            </a:r>
            <a:endParaRPr b="0" lang="en-US" sz="1800" spc="-1" strike="noStrike">
              <a:solidFill>
                <a:srgbClr val="000000"/>
              </a:solidFill>
              <a:latin typeface="Arial"/>
            </a:endParaRPr>
          </a:p>
          <a:p>
            <a:pPr marL="720000" indent="-324000">
              <a:lnSpc>
                <a:spcPct val="100000"/>
              </a:lnSpc>
              <a:buClr>
                <a:srgbClr val="000000"/>
              </a:buClr>
              <a:buSzPct val="45000"/>
              <a:buFont typeface="Wingdings" charset="2"/>
              <a:buChar char=""/>
            </a:pPr>
            <a:r>
              <a:rPr b="0" lang="en-US" sz="1800" spc="-1" strike="noStrike">
                <a:solidFill>
                  <a:srgbClr val="000000"/>
                </a:solidFill>
                <a:latin typeface="Arial"/>
              </a:rPr>
              <a:t>3a: Add 1000 records, display 1000 random records, remove 1000 random records</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81"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TimeProcess.py</a:t>
            </a:r>
            <a:endParaRPr b="0" lang="en-US" sz="4500" spc="-1" strike="noStrike">
              <a:solidFill>
                <a:srgbClr val="000000"/>
              </a:solidFill>
              <a:latin typeface="Arial"/>
            </a:endParaRPr>
          </a:p>
        </p:txBody>
      </p:sp>
      <p:sp>
        <p:nvSpPr>
          <p:cNvPr id="182"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100000"/>
              </a:lnSpc>
              <a:spcAft>
                <a:spcPts val="1054"/>
              </a:spcAft>
              <a:buNone/>
              <a:tabLst>
                <a:tab algn="l" pos="0"/>
              </a:tabLst>
            </a:pPr>
            <a:r>
              <a:rPr b="0" lang="de-AT" sz="1200" spc="-1" strike="noStrike">
                <a:solidFill>
                  <a:srgbClr val="000000"/>
                </a:solidFill>
                <a:latin typeface="Source Sans Pro"/>
              </a:rPr>
              <a:t>Python code for TimeProcess.py file.</a:t>
            </a:r>
            <a:endParaRPr b="0" lang="en-US" sz="1200" spc="-1" strike="noStrike">
              <a:solidFill>
                <a:srgbClr val="000000"/>
              </a:solidFill>
              <a:latin typeface="Arial"/>
            </a:endParaRPr>
          </a:p>
          <a:p>
            <a:pPr indent="0">
              <a:lnSpc>
                <a:spcPct val="100000"/>
              </a:lnSpc>
              <a:spcAft>
                <a:spcPts val="1054"/>
              </a:spcAft>
              <a:buNone/>
              <a:tabLst>
                <a:tab algn="l" pos="0"/>
              </a:tabLst>
            </a:pPr>
            <a:r>
              <a:rPr b="0" lang="de-AT" sz="1200" spc="-1" strike="noStrike">
                <a:solidFill>
                  <a:srgbClr val="000000"/>
                </a:solidFill>
                <a:latin typeface="Source Sans Pro"/>
              </a:rPr>
              <a:t>Include the following processes:</a:t>
            </a:r>
            <a:endParaRPr b="0" lang="en-US" sz="1200" spc="-1" strike="noStrike">
              <a:solidFill>
                <a:srgbClr val="000000"/>
              </a:solidFill>
              <a:latin typeface="Arial"/>
            </a:endParaRPr>
          </a:p>
          <a:p>
            <a:pPr marL="432000" indent="-324000">
              <a:lnSpc>
                <a:spcPct val="100000"/>
              </a:lnSpc>
              <a:spcAft>
                <a:spcPts val="1054"/>
              </a:spcAft>
              <a:buClr>
                <a:srgbClr val="009eda"/>
              </a:buClr>
              <a:buSzPct val="45000"/>
              <a:buFont typeface="Wingdings" charset="2"/>
              <a:buChar char=""/>
              <a:tabLst>
                <a:tab algn="l" pos="0"/>
              </a:tabLst>
            </a:pPr>
            <a:r>
              <a:rPr b="0" lang="de-AT" sz="1200" spc="-1" strike="noStrike">
                <a:solidFill>
                  <a:srgbClr val="000000"/>
                </a:solidFill>
                <a:latin typeface="Source Sans Pro"/>
              </a:rPr>
              <a:t>Display ‘‘Hello Everyone’‘ 1000 times.</a:t>
            </a:r>
            <a:endParaRPr b="0" lang="en-US" sz="1200" spc="-1" strike="noStrike">
              <a:solidFill>
                <a:srgbClr val="000000"/>
              </a:solidFill>
              <a:latin typeface="Arial"/>
            </a:endParaRPr>
          </a:p>
        </p:txBody>
      </p:sp>
      <p:sp>
        <p:nvSpPr>
          <p:cNvPr id="183" name="TextBox 3"/>
          <p:cNvSpPr/>
          <p:nvPr/>
        </p:nvSpPr>
        <p:spPr>
          <a:xfrm>
            <a:off x="3657600" y="1371600"/>
            <a:ext cx="6171480" cy="411408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#Name: Nicholas Allen</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#Date: 10/23/23</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#Purpose: Check speed of function</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import time    # use time library to time the code executions</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get current time before the process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start_time = time.time()</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run the process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for i in range(1000):</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print( "Hello Everyone!" )</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get current time after the process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end_time = time.time()</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subtract start time from end time to get time used by process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total_time = end_time - start_time</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Show the result.  Note: .6f means “show six decimal places”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print("\nSeconds run 1000 times: {:.6f}".format(total_time)) </a:t>
            </a:r>
            <a:endParaRPr b="0" lang="en-US" sz="11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84"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Client.py</a:t>
            </a:r>
            <a:endParaRPr b="0" lang="en-US" sz="4500" spc="-1" strike="noStrike">
              <a:solidFill>
                <a:srgbClr val="000000"/>
              </a:solidFill>
              <a:latin typeface="Arial"/>
            </a:endParaRPr>
          </a:p>
        </p:txBody>
      </p:sp>
      <p:sp>
        <p:nvSpPr>
          <p:cNvPr id="185"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100000"/>
              </a:lnSpc>
              <a:spcAft>
                <a:spcPts val="1054"/>
              </a:spcAft>
              <a:buNone/>
              <a:tabLst>
                <a:tab algn="l" pos="0"/>
              </a:tabLst>
            </a:pPr>
            <a:r>
              <a:rPr b="0" lang="de-AT" sz="1200" spc="-1" strike="noStrike">
                <a:solidFill>
                  <a:srgbClr val="000000"/>
                </a:solidFill>
                <a:latin typeface="Source Sans Pro"/>
              </a:rPr>
              <a:t>Python code for Client.py file.</a:t>
            </a:r>
            <a:endParaRPr b="0" lang="en-US" sz="1200" spc="-1" strike="noStrike">
              <a:solidFill>
                <a:srgbClr val="000000"/>
              </a:solidFill>
              <a:latin typeface="Arial"/>
            </a:endParaRPr>
          </a:p>
          <a:p>
            <a:pPr indent="0">
              <a:lnSpc>
                <a:spcPct val="100000"/>
              </a:lnSpc>
              <a:spcAft>
                <a:spcPts val="1054"/>
              </a:spcAft>
              <a:buNone/>
              <a:tabLst>
                <a:tab algn="l" pos="0"/>
              </a:tabLst>
            </a:pPr>
            <a:r>
              <a:rPr b="0" lang="de-AT" sz="1200" spc="-1" strike="noStrike">
                <a:solidFill>
                  <a:srgbClr val="000000"/>
                </a:solidFill>
                <a:latin typeface="Source Sans Pro"/>
              </a:rPr>
              <a:t>Include the following attributes and behaviors:</a:t>
            </a:r>
            <a:endParaRPr b="0" lang="en-US" sz="1200" spc="-1" strike="noStrike">
              <a:solidFill>
                <a:srgbClr val="000000"/>
              </a:solidFill>
              <a:latin typeface="Arial"/>
            </a:endParaRPr>
          </a:p>
          <a:p>
            <a:pPr marL="432000" indent="-324000">
              <a:lnSpc>
                <a:spcPct val="90000"/>
              </a:lnSpc>
              <a:spcBef>
                <a:spcPts val="1001"/>
              </a:spcBef>
              <a:buClr>
                <a:srgbClr val="009eda"/>
              </a:buClr>
              <a:buSzPct val="45000"/>
              <a:buFont typeface="Wingdings" charset="2"/>
              <a:buChar char=""/>
              <a:tabLst>
                <a:tab algn="l" pos="0"/>
              </a:tabLst>
            </a:pPr>
            <a:r>
              <a:rPr b="0" lang="en-US" sz="1200" spc="-1" strike="noStrike">
                <a:solidFill>
                  <a:srgbClr val="000000"/>
                </a:solidFill>
                <a:latin typeface="Calibri"/>
              </a:rPr>
              <a:t>Attributes</a:t>
            </a:r>
            <a:endParaRPr b="0" lang="en-US" sz="120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__client_id</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__first_name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__last_name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__phone</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__email</a:t>
            </a:r>
            <a:endParaRPr b="0" lang="en-US" sz="1050" spc="-1" strike="noStrike">
              <a:solidFill>
                <a:srgbClr val="000000"/>
              </a:solidFill>
              <a:latin typeface="Arial"/>
            </a:endParaRPr>
          </a:p>
          <a:p>
            <a:pPr marL="432000" indent="-324000">
              <a:lnSpc>
                <a:spcPct val="90000"/>
              </a:lnSpc>
              <a:spcBef>
                <a:spcPts val="1001"/>
              </a:spcBef>
              <a:buClr>
                <a:srgbClr val="009eda"/>
              </a:buClr>
              <a:buSzPct val="45000"/>
              <a:buFont typeface="Wingdings" charset="2"/>
              <a:buChar char=""/>
              <a:tabLst>
                <a:tab algn="l" pos="0"/>
              </a:tabLst>
            </a:pPr>
            <a:r>
              <a:rPr b="0" lang="en-US" sz="1200" spc="-1" strike="noStrike">
                <a:solidFill>
                  <a:srgbClr val="000000"/>
                </a:solidFill>
                <a:latin typeface="Calibri"/>
              </a:rPr>
              <a:t>Behaviors</a:t>
            </a:r>
            <a:endParaRPr b="0" lang="en-US" sz="120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__eq__</a:t>
            </a:r>
            <a:endParaRPr b="0" lang="en-US" sz="1050" spc="-1" strike="noStrike">
              <a:solidFill>
                <a:srgbClr val="000000"/>
              </a:solidFill>
              <a:latin typeface="Arial"/>
            </a:endParaRPr>
          </a:p>
          <a:p>
            <a:pPr marL="360000" indent="-324000">
              <a:lnSpc>
                <a:spcPct val="90000"/>
              </a:lnSpc>
              <a:spcBef>
                <a:spcPts val="499"/>
              </a:spcBef>
              <a:buClr>
                <a:srgbClr val="009eda"/>
              </a:buClr>
              <a:buSzPct val="45000"/>
              <a:buFont typeface="Wingdings" charset="2"/>
              <a:buChar char=""/>
              <a:tabLst>
                <a:tab algn="l" pos="0"/>
              </a:tabLst>
            </a:pPr>
            <a:r>
              <a:rPr b="0" lang="en-US" sz="1050" spc="-1" strike="noStrike">
                <a:solidFill>
                  <a:srgbClr val="000000"/>
                </a:solidFill>
                <a:latin typeface="Calibri"/>
              </a:rPr>
              <a:t>__str__</a:t>
            </a:r>
            <a:endParaRPr b="0" lang="en-US" sz="1050" spc="-1" strike="noStrike">
              <a:solidFill>
                <a:srgbClr val="000000"/>
              </a:solidFill>
              <a:latin typeface="Arial"/>
            </a:endParaRPr>
          </a:p>
          <a:p>
            <a:pPr marL="432000" indent="-324000">
              <a:lnSpc>
                <a:spcPct val="90000"/>
              </a:lnSpc>
              <a:spcBef>
                <a:spcPts val="1001"/>
              </a:spcBef>
              <a:buClr>
                <a:srgbClr val="009eda"/>
              </a:buClr>
              <a:buSzPct val="45000"/>
              <a:buFont typeface="Wingdings" charset="2"/>
              <a:buChar char=""/>
              <a:tabLst>
                <a:tab algn="l" pos="0"/>
              </a:tabLst>
            </a:pPr>
            <a:r>
              <a:rPr b="0" lang="en-US" sz="1200" spc="-1" strike="noStrike">
                <a:solidFill>
                  <a:srgbClr val="000000"/>
                </a:solidFill>
                <a:latin typeface="Calibri"/>
              </a:rPr>
              <a:t>Getters and Setters</a:t>
            </a:r>
            <a:endParaRPr b="0" lang="en-US" sz="1200" spc="-1" strike="noStrike">
              <a:solidFill>
                <a:srgbClr val="000000"/>
              </a:solidFill>
              <a:latin typeface="Arial"/>
            </a:endParaRPr>
          </a:p>
          <a:p>
            <a:pPr marL="432000" indent="0">
              <a:lnSpc>
                <a:spcPct val="90000"/>
              </a:lnSpc>
              <a:spcBef>
                <a:spcPts val="1001"/>
              </a:spcBef>
              <a:buNone/>
              <a:tabLst>
                <a:tab algn="l" pos="0"/>
              </a:tabLst>
            </a:pPr>
            <a:endParaRPr b="0" lang="en-US" sz="1200" spc="-1" strike="noStrike">
              <a:solidFill>
                <a:srgbClr val="000000"/>
              </a:solidFill>
              <a:latin typeface="Arial"/>
            </a:endParaRPr>
          </a:p>
        </p:txBody>
      </p:sp>
      <p:sp>
        <p:nvSpPr>
          <p:cNvPr id="186" name="TextBox 2"/>
          <p:cNvSpPr/>
          <p:nvPr/>
        </p:nvSpPr>
        <p:spPr>
          <a:xfrm>
            <a:off x="3657600" y="1371600"/>
            <a:ext cx="6171480" cy="483840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#Name: Nicholas Allen</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#Date: 10/23/2023</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#Course: CEIS295 - Data Structures and Algorithms</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Define Class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class Client:</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__init__() Runs automatically</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__init__(self, client_id=0, first_name="Unknown", last_name="Unknown", phone="Unknown", email="Unknown"):</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self.__client_id = client_id</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self.__first_name= first_name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self.__last_name = last_name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self.__phone = phone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self.__email = email</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Functions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__lt__(self, other):</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self.__client_id &lt; other.__client_id</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__eq__(self, other):</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self.__client_id == other.__client_id</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__str__() Automatically called when you print object</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__str__(self):</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str(self.__client_id) + ", " + self.__last_name + ", " + self.__first_name</a:t>
            </a:r>
            <a:endParaRPr b="0" lang="en-US" sz="1100" spc="-1" strike="noStrike">
              <a:solidFill>
                <a:srgbClr val="000000"/>
              </a:solidFill>
              <a:latin typeface="Arial"/>
            </a:endParaRPr>
          </a:p>
          <a:p>
            <a:pPr>
              <a:lnSpc>
                <a:spcPct val="100000"/>
              </a:lnSpc>
              <a:tabLst>
                <a:tab algn="l" pos="0"/>
              </a:tabLst>
            </a:pP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Getters and Setters</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Client ID</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get_client_id(self):</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self.__client_id</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set_cilent_id(self, client_id):</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self.__client_id = client_id</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First 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get_first_name(self):</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self.__first_name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set_first_name(self, first_name):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self.__first_name = first_name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Last 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get_last_name(self):</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self.__last_name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set_last_name(self, last_name):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self.__last_name = last_name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Phone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get_phone(self):</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self.__phone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set_phone(self, phone):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self.__phone = phone</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 Email</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get_email(self):</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return self.__email</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def set_email(self, email):</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r>
              <a:rPr b="0" lang="en-US" sz="1100" spc="-1" strike="noStrike">
                <a:solidFill>
                  <a:srgbClr val="000000"/>
                </a:solidFill>
                <a:latin typeface="Calibri"/>
                <a:ea typeface="DejaVu Sans"/>
              </a:rPr>
              <a:t>self.__email = email</a:t>
            </a:r>
            <a:endParaRPr b="0" lang="en-US" sz="1100" spc="-1" strike="noStrike">
              <a:solidFill>
                <a:srgbClr val="000000"/>
              </a:solidFill>
              <a:latin typeface="Arial"/>
            </a:endParaRPr>
          </a:p>
          <a:p>
            <a:pPr>
              <a:lnSpc>
                <a:spcPct val="100000"/>
              </a:lnSpc>
              <a:tabLst>
                <a:tab algn="l" pos="0"/>
              </a:tabLst>
            </a:pPr>
            <a:r>
              <a:rPr b="0" lang="en-US" sz="1100" spc="-1" strike="noStrike">
                <a:solidFill>
                  <a:srgbClr val="000000"/>
                </a:solidFill>
                <a:latin typeface="Calibri"/>
                <a:ea typeface="DejaVu Sans"/>
              </a:rPr>
              <a:t>        </a:t>
            </a:r>
            <a:endParaRPr b="0" lang="en-US" sz="11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87"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ArrayListActualSpeed.py</a:t>
            </a:r>
            <a:endParaRPr b="0" lang="en-US" sz="4500" spc="-1" strike="noStrike">
              <a:solidFill>
                <a:srgbClr val="000000"/>
              </a:solidFill>
              <a:latin typeface="Arial"/>
            </a:endParaRPr>
          </a:p>
        </p:txBody>
      </p:sp>
      <p:sp>
        <p:nvSpPr>
          <p:cNvPr id="188" name="PlaceHolder 2"/>
          <p:cNvSpPr>
            <a:spLocks noGrp="1"/>
          </p:cNvSpPr>
          <p:nvPr>
            <p:ph/>
          </p:nvPr>
        </p:nvSpPr>
        <p:spPr>
          <a:xfrm>
            <a:off x="228600" y="1371600"/>
            <a:ext cx="3428280" cy="4114080"/>
          </a:xfrm>
          <a:prstGeom prst="rect">
            <a:avLst/>
          </a:prstGeom>
          <a:noFill/>
          <a:ln w="0">
            <a:noFill/>
          </a:ln>
        </p:spPr>
        <p:txBody>
          <a:bodyPr lIns="0" rIns="0" tIns="0" bIns="0" anchor="t">
            <a:normAutofit/>
          </a:bodyPr>
          <a:p>
            <a:pPr indent="0">
              <a:lnSpc>
                <a:spcPct val="100000"/>
              </a:lnSpc>
              <a:spcAft>
                <a:spcPts val="1054"/>
              </a:spcAft>
              <a:buNone/>
              <a:tabLst>
                <a:tab algn="l" pos="0"/>
              </a:tabLst>
            </a:pPr>
            <a:r>
              <a:rPr b="0" lang="de-AT" sz="1000" spc="-1" strike="noStrike">
                <a:solidFill>
                  <a:srgbClr val="000000"/>
                </a:solidFill>
                <a:latin typeface="Source Sans Pro"/>
              </a:rPr>
              <a:t>Python code for ArrayListActualSpeed.py file.</a:t>
            </a:r>
            <a:endParaRPr b="0" lang="en-US" sz="1000" spc="-1" strike="noStrike">
              <a:solidFill>
                <a:srgbClr val="000000"/>
              </a:solidFill>
              <a:latin typeface="Arial"/>
            </a:endParaRPr>
          </a:p>
          <a:p>
            <a:pPr indent="0">
              <a:lnSpc>
                <a:spcPct val="100000"/>
              </a:lnSpc>
              <a:spcAft>
                <a:spcPts val="1054"/>
              </a:spcAft>
              <a:buNone/>
              <a:tabLst>
                <a:tab algn="l" pos="0"/>
              </a:tabLst>
            </a:pPr>
            <a:r>
              <a:rPr b="0" lang="de-AT" sz="1000" spc="-1" strike="noStrike">
                <a:solidFill>
                  <a:srgbClr val="000000"/>
                </a:solidFill>
                <a:latin typeface="Source Sans Pro"/>
              </a:rPr>
              <a:t>Include the following processes:</a:t>
            </a:r>
            <a:endParaRPr b="0" lang="en-US" sz="1000" spc="-1" strike="noStrike">
              <a:solidFill>
                <a:srgbClr val="000000"/>
              </a:solidFill>
              <a:latin typeface="Arial"/>
            </a:endParaRPr>
          </a:p>
          <a:p>
            <a:pPr marL="432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Read records into application</a:t>
            </a:r>
            <a:endParaRPr b="0" lang="en-US" sz="1000" spc="-1" strike="noStrike">
              <a:solidFill>
                <a:srgbClr val="000000"/>
              </a:solidFill>
              <a:latin typeface="Arial"/>
            </a:endParaRPr>
          </a:p>
          <a:p>
            <a:pPr marL="432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Test the following process speeds:</a:t>
            </a:r>
            <a:endParaRPr b="0" lang="en-US" sz="1000" spc="-1" strike="noStrike">
              <a:solidFill>
                <a:srgbClr val="000000"/>
              </a:solidFill>
              <a:latin typeface="Arial"/>
            </a:endParaRPr>
          </a:p>
          <a:p>
            <a:pPr marL="360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Add records to beginning of data structure</a:t>
            </a:r>
            <a:endParaRPr b="0" lang="en-US" sz="1000" spc="-1" strike="noStrike">
              <a:solidFill>
                <a:srgbClr val="000000"/>
              </a:solidFill>
              <a:latin typeface="Arial"/>
            </a:endParaRPr>
          </a:p>
          <a:p>
            <a:pPr marL="360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Add records to end of data structure</a:t>
            </a:r>
            <a:endParaRPr b="0" lang="en-US" sz="1000" spc="-1" strike="noStrike">
              <a:solidFill>
                <a:srgbClr val="000000"/>
              </a:solidFill>
              <a:latin typeface="Arial"/>
            </a:endParaRPr>
          </a:p>
          <a:p>
            <a:pPr marL="360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Add records to middle of data structure</a:t>
            </a:r>
            <a:endParaRPr b="0" lang="en-US" sz="1000" spc="-1" strike="noStrike">
              <a:solidFill>
                <a:srgbClr val="000000"/>
              </a:solidFill>
              <a:latin typeface="Arial"/>
            </a:endParaRPr>
          </a:p>
          <a:p>
            <a:pPr marL="360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Retrieve records from beginning of data structure</a:t>
            </a:r>
            <a:endParaRPr b="0" lang="en-US" sz="1000" spc="-1" strike="noStrike">
              <a:solidFill>
                <a:srgbClr val="000000"/>
              </a:solidFill>
              <a:latin typeface="Arial"/>
            </a:endParaRPr>
          </a:p>
          <a:p>
            <a:pPr marL="360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Retrieve records from end of data structure</a:t>
            </a:r>
            <a:endParaRPr b="0" lang="en-US" sz="1000" spc="-1" strike="noStrike">
              <a:solidFill>
                <a:srgbClr val="000000"/>
              </a:solidFill>
              <a:latin typeface="Arial"/>
            </a:endParaRPr>
          </a:p>
          <a:p>
            <a:pPr marL="360000" indent="-324000">
              <a:lnSpc>
                <a:spcPct val="90000"/>
              </a:lnSpc>
              <a:spcBef>
                <a:spcPts val="1001"/>
              </a:spcBef>
              <a:buClr>
                <a:srgbClr val="009eda"/>
              </a:buClr>
              <a:buSzPct val="45000"/>
              <a:buFont typeface="Wingdings" charset="2"/>
              <a:buChar char=""/>
              <a:tabLst>
                <a:tab algn="l" pos="0"/>
              </a:tabLst>
            </a:pPr>
            <a:r>
              <a:rPr b="0" lang="en-US" sz="1000" spc="-1" strike="noStrike">
                <a:solidFill>
                  <a:srgbClr val="000000"/>
                </a:solidFill>
                <a:latin typeface="Calibri"/>
              </a:rPr>
              <a:t>Retrieve records from middle of data structure</a:t>
            </a:r>
            <a:endParaRPr b="0" lang="en-US" sz="1000" spc="-1" strike="noStrike">
              <a:solidFill>
                <a:srgbClr val="000000"/>
              </a:solidFill>
              <a:latin typeface="Arial"/>
            </a:endParaRPr>
          </a:p>
          <a:p>
            <a:pPr marL="432000" indent="0">
              <a:lnSpc>
                <a:spcPct val="90000"/>
              </a:lnSpc>
              <a:spcBef>
                <a:spcPts val="1001"/>
              </a:spcBef>
              <a:buNone/>
              <a:tabLst>
                <a:tab algn="l" pos="0"/>
              </a:tabLst>
            </a:pPr>
            <a:endParaRPr b="0" lang="en-US" sz="1000" spc="-1" strike="noStrike">
              <a:solidFill>
                <a:srgbClr val="000000"/>
              </a:solidFill>
              <a:latin typeface="Arial"/>
            </a:endParaRPr>
          </a:p>
        </p:txBody>
      </p:sp>
      <p:sp>
        <p:nvSpPr>
          <p:cNvPr id="189" name="TextBox 1"/>
          <p:cNvSpPr/>
          <p:nvPr/>
        </p:nvSpPr>
        <p:spPr>
          <a:xfrm>
            <a:off x="3657600" y="1371600"/>
            <a:ext cx="6171480" cy="4838400"/>
          </a:xfrm>
          <a:prstGeom prst="rect">
            <a:avLst/>
          </a:prstGeom>
          <a:noFill/>
          <a:ln w="3172">
            <a:solidFill>
              <a:srgbClr val="000000"/>
            </a:solidFill>
            <a:miter/>
          </a:ln>
        </p:spPr>
        <p:style>
          <a:lnRef idx="0"/>
          <a:fillRef idx="0"/>
          <a:effectRef idx="0"/>
          <a:fontRef idx="minor"/>
        </p:style>
        <p:txBody>
          <a:bodyPr lIns="90000" rIns="90000" tIns="45000" bIns="45000" anchor="t">
            <a:noAutofit/>
          </a:bodyPr>
          <a:p>
            <a:pPr>
              <a:lnSpc>
                <a:spcPct val="100000"/>
              </a:lnSpc>
              <a:tabLst>
                <a:tab algn="l" pos="0"/>
              </a:tabLst>
            </a:pPr>
            <a:r>
              <a:rPr b="0" lang="en-US" sz="1050" spc="-1" strike="noStrike">
                <a:solidFill>
                  <a:srgbClr val="000000"/>
                </a:solidFill>
                <a:latin typeface="Calibri"/>
                <a:ea typeface="DejaVu Sans"/>
              </a:rPr>
              <a:t>Code: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Date: 10.23.2023</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ArrayList import ArrayList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Client import Client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Quicksort import Quicksort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random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import sys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from datetime import date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Header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("Name:", "Nicholas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("Date:", 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Create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clients =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input_file = 'ClientData.csv'</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Open 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with open(input_file) as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for line in infile: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Split each line on comma</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#print(line)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 = line.split(',')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client_id = int( s[0]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f_name = s[1]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l_name = s[2]</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phone = s[3]</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email = s[4]</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Create client object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clt = Client(client_id, f_name, l_name, phone, email)</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 Add to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clients.append(clt)</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sort Client 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Quicksort.sort(clients)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Count the records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num_records = len(clients)</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Create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my_array_list = ArrayList()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Scenario 1 - Printer Queue or Call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Adding records to the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1: Printer Queue or Call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my_array_list.append(clients[i])</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first_test_time = "Seconds to add 10000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Removing Records from the front of the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my_array_list.remove_at(0)</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second_test_time = "Seconds to remove all records from the front: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print(second_test_time)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Senario 2 - Customer Service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answer = input("Continue (y/n)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if answer.lower() != "y":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sys.exit()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2: Customer Service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Add clients to the Array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my_array_list.append(clients[i])</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Randomly display 1000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smallest_id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random_num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#print(my_array_list.search(Client(random_num)))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print(my_array_list.search_sorted(Client(random_num)))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third_test_time = "Seconds to display 1000 random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print(third_test_time)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Senario 3 - Call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answer = input("Continue (y/n) ")</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if answer.lower() != "y":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sys.exit()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section_title = "Scenario 3: Call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print(section_title)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len(section_title))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TIMER - Random Add, Display, and Remove 100 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start_time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#add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current_id = 100001 + num_records + 1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my_array_list.append(Client(current_id))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current_id += 1</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#display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smallest_id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random_num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#print(my_array_list.search(Client(random_num)))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print(my_array_list.search_sorted(Client(random_num)))</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#remove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for i in range(1000):</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sallest_id = 100001</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largest_id = smallest_id + num_records</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random_num = random.randint(smallest_id, largest_id)</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    </a:t>
            </a:r>
            <a:r>
              <a:rPr b="0" lang="en-US" sz="1050" spc="-1" strike="noStrike">
                <a:solidFill>
                  <a:srgbClr val="000000"/>
                </a:solidFill>
                <a:latin typeface="Calibri"/>
                <a:ea typeface="DejaVu Sans"/>
              </a:rPr>
              <a:t>print(my_array_list.search(Client(random_num)))</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end_time = time.time()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total_time = end_time - start_time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fourth_test_time = "Seconds to randomly add, display, and remove 1000 random records: {:.6f}".format(total_time)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print(fourth_test_time)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##CONSOLIDATED OUTPUT</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print("Nicholas Allen")</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print(date.today())</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 * 15)</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1: Printer Queue or Call Queue")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print(first_test_time)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print(second_test_time)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2: Customer Service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print(third_test_time)</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print("Scenario 3: Call Center")</a:t>
            </a:r>
            <a:endParaRPr b="0" lang="en-US" sz="1050" spc="-1" strike="noStrike">
              <a:solidFill>
                <a:srgbClr val="000000"/>
              </a:solidFill>
              <a:latin typeface="Arial"/>
            </a:endParaRPr>
          </a:p>
          <a:p>
            <a:pPr>
              <a:lnSpc>
                <a:spcPct val="100000"/>
              </a:lnSpc>
              <a:tabLst>
                <a:tab algn="l" pos="0"/>
              </a:tabLst>
            </a:pPr>
            <a:r>
              <a:rPr b="0" lang="en-US" sz="1050" spc="-1" strike="noStrike">
                <a:solidFill>
                  <a:srgbClr val="000000"/>
                </a:solidFill>
                <a:latin typeface="Calibri"/>
                <a:ea typeface="DejaVu Sans"/>
              </a:rPr>
              <a:t>print(fourth_test_time)</a:t>
            </a:r>
            <a:endParaRPr b="0" lang="en-US" sz="1050" spc="-1" strike="noStrike">
              <a:solidFill>
                <a:srgbClr val="000000"/>
              </a:solidFill>
              <a:latin typeface="Arial"/>
            </a:endParaRPr>
          </a:p>
          <a:p>
            <a:pPr>
              <a:lnSpc>
                <a:spcPct val="100000"/>
              </a:lnSpc>
              <a:tabLst>
                <a:tab algn="l" pos="0"/>
              </a:tabLst>
            </a:pPr>
            <a:endParaRPr b="0" lang="en-US" sz="105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190" name="PlaceHolder 1"/>
          <p:cNvSpPr>
            <a:spLocks noGrp="1"/>
          </p:cNvSpPr>
          <p:nvPr>
            <p:ph type="title"/>
          </p:nvPr>
        </p:nvSpPr>
        <p:spPr>
          <a:xfrm>
            <a:off x="502920" y="90720"/>
            <a:ext cx="9070920" cy="946080"/>
          </a:xfrm>
          <a:prstGeom prst="rect">
            <a:avLst/>
          </a:prstGeom>
          <a:noFill/>
          <a:ln w="0">
            <a:noFill/>
          </a:ln>
        </p:spPr>
        <p:txBody>
          <a:bodyPr lIns="0" rIns="0" tIns="0" bIns="0" anchor="b">
            <a:normAutofit/>
          </a:bodyPr>
          <a:p>
            <a:pPr indent="0">
              <a:lnSpc>
                <a:spcPct val="100000"/>
              </a:lnSpc>
              <a:buNone/>
              <a:tabLst>
                <a:tab algn="l" pos="0"/>
              </a:tabLst>
            </a:pPr>
            <a:r>
              <a:rPr b="0" lang="de-AT" sz="4500" spc="-1" strike="noStrike">
                <a:solidFill>
                  <a:srgbClr val="ffffff"/>
                </a:solidFill>
                <a:latin typeface="Source Sans Pro Light"/>
              </a:rPr>
              <a:t>Running Code Screenshot</a:t>
            </a:r>
            <a:endParaRPr b="0" lang="en-US" sz="4500" spc="-1" strike="noStrike">
              <a:solidFill>
                <a:srgbClr val="000000"/>
              </a:solidFill>
              <a:latin typeface="Arial"/>
            </a:endParaRPr>
          </a:p>
        </p:txBody>
      </p:sp>
      <p:sp>
        <p:nvSpPr>
          <p:cNvPr id="191" name="PlaceHolder 2"/>
          <p:cNvSpPr>
            <a:spLocks noGrp="1"/>
          </p:cNvSpPr>
          <p:nvPr>
            <p:ph/>
          </p:nvPr>
        </p:nvSpPr>
        <p:spPr>
          <a:xfrm>
            <a:off x="457200" y="1828800"/>
            <a:ext cx="3428280" cy="2971080"/>
          </a:xfrm>
          <a:prstGeom prst="rect">
            <a:avLst/>
          </a:prstGeom>
          <a:noFill/>
          <a:ln w="0">
            <a:noFill/>
          </a:ln>
        </p:spPr>
        <p:txBody>
          <a:bodyPr lIns="0" rIns="0" tIns="0" bIns="0" anchor="t">
            <a:normAutofit/>
          </a:bodyPr>
          <a:p>
            <a:pPr indent="0">
              <a:lnSpc>
                <a:spcPct val="90000"/>
              </a:lnSpc>
              <a:spcBef>
                <a:spcPts val="1001"/>
              </a:spcBef>
              <a:buNone/>
              <a:tabLst>
                <a:tab algn="l" pos="0"/>
              </a:tabLst>
            </a:pPr>
            <a:r>
              <a:rPr b="0" lang="en-US" sz="1000" spc="-1" strike="noStrike">
                <a:solidFill>
                  <a:srgbClr val="000000"/>
                </a:solidFill>
                <a:latin typeface="Calibri"/>
              </a:rPr>
              <a:t>Run your ArrayListActualSpeed.py code and take a screenshot of the output. The output screenshot must show your name and the date to be accepted.</a:t>
            </a:r>
            <a:endParaRPr b="0" lang="en-US" sz="1000" spc="-1" strike="noStrike">
              <a:solidFill>
                <a:srgbClr val="000000"/>
              </a:solidFill>
              <a:latin typeface="Arial"/>
            </a:endParaRPr>
          </a:p>
          <a:p>
            <a:pPr indent="0">
              <a:lnSpc>
                <a:spcPct val="90000"/>
              </a:lnSpc>
              <a:spcBef>
                <a:spcPts val="1001"/>
              </a:spcBef>
              <a:buNone/>
              <a:tabLst>
                <a:tab algn="l" pos="0"/>
              </a:tabLst>
            </a:pPr>
            <a:r>
              <a:rPr b="0" lang="en-US" sz="1000" spc="-1" strike="noStrike">
                <a:solidFill>
                  <a:srgbClr val="000000"/>
                </a:solidFill>
                <a:latin typeface="Calibri"/>
              </a:rPr>
              <a:t>Please note. We are looking to avoid plagiarism. As a result, if the running code does not show your name and the current date, then this Course Project will be given a zero until you submit a PowerPoint that shows your name and the current date in the output screenshot.</a:t>
            </a: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a:p>
            <a:pPr indent="0">
              <a:lnSpc>
                <a:spcPct val="90000"/>
              </a:lnSpc>
              <a:spcBef>
                <a:spcPts val="1001"/>
              </a:spcBef>
              <a:buNone/>
              <a:tabLst>
                <a:tab algn="l" pos="0"/>
              </a:tabLst>
            </a:pPr>
            <a:endParaRPr b="0" lang="en-US" sz="1000" spc="-1" strike="noStrike">
              <a:solidFill>
                <a:srgbClr val="000000"/>
              </a:solidFill>
              <a:latin typeface="Arial"/>
            </a:endParaRPr>
          </a:p>
        </p:txBody>
      </p:sp>
      <p:pic>
        <p:nvPicPr>
          <p:cNvPr id="192" name="" descr=""/>
          <p:cNvPicPr/>
          <p:nvPr/>
        </p:nvPicPr>
        <p:blipFill>
          <a:blip r:embed="rId2"/>
          <a:stretch/>
        </p:blipFill>
        <p:spPr>
          <a:xfrm>
            <a:off x="4343400" y="1848960"/>
            <a:ext cx="4872240" cy="295092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1446</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2023-12-13T20:31:12Z</dcterms:created>
  <dc:creator/>
  <dc:description/>
  <dc:language>en-US</dc:language>
  <cp:lastModifiedBy/>
  <dcterms:modified xsi:type="dcterms:W3CDTF">2023-12-16T17:31:07Z</dcterms:modified>
  <cp:revision>6</cp:revision>
  <dc:subject/>
  <dc:title>Vivid</dc:title>
</cp:coreProperties>
</file>

<file path=docProps/custom.xml><?xml version="1.0" encoding="utf-8"?>
<Properties xmlns="http://schemas.openxmlformats.org/officeDocument/2006/custom-properties" xmlns:vt="http://schemas.openxmlformats.org/officeDocument/2006/docPropsVTypes"/>
</file>