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 id="2147483796" r:id="rId8"/>
    <p:sldMasterId id="2147483813" r:id="rId9"/>
    <p:sldMasterId id="2147483830" r:id="rId10"/>
    <p:sldMasterId id="2147483847" r:id="rId11"/>
    <p:sldMasterId id="2147483864" r:id="rId12"/>
  </p:sldMasterIdLst>
  <p:sldIdLst>
    <p:sldId id="256" r:id="rId13"/>
    <p:sldId id="280" r:id="rId14"/>
    <p:sldId id="305" r:id="rId15"/>
    <p:sldId id="281" r:id="rId16"/>
    <p:sldId id="306" r:id="rId17"/>
    <p:sldId id="308" r:id="rId18"/>
    <p:sldId id="264" r:id="rId19"/>
    <p:sldId id="267" r:id="rId20"/>
    <p:sldId id="265" r:id="rId21"/>
    <p:sldId id="266" r:id="rId22"/>
    <p:sldId id="309" r:id="rId23"/>
    <p:sldId id="268" r:id="rId24"/>
    <p:sldId id="310" r:id="rId25"/>
    <p:sldId id="269" r:id="rId26"/>
    <p:sldId id="261" r:id="rId27"/>
    <p:sldId id="270" r:id="rId28"/>
    <p:sldId id="311" r:id="rId29"/>
    <p:sldId id="271" r:id="rId30"/>
    <p:sldId id="314" r:id="rId31"/>
    <p:sldId id="313" r:id="rId32"/>
    <p:sldId id="262" r:id="rId33"/>
    <p:sldId id="273" r:id="rId34"/>
    <p:sldId id="312" r:id="rId35"/>
    <p:sldId id="274" r:id="rId36"/>
    <p:sldId id="315" r:id="rId37"/>
    <p:sldId id="316" r:id="rId38"/>
    <p:sldId id="263" r:id="rId39"/>
    <p:sldId id="276" r:id="rId40"/>
    <p:sldId id="277" r:id="rId41"/>
    <p:sldId id="317" r:id="rId42"/>
    <p:sldId id="287" r:id="rId43"/>
    <p:sldId id="318" r:id="rId44"/>
    <p:sldId id="320" r:id="rId45"/>
    <p:sldId id="289" r:id="rId46"/>
    <p:sldId id="290" r:id="rId47"/>
    <p:sldId id="291" r:id="rId48"/>
    <p:sldId id="319" r:id="rId49"/>
    <p:sldId id="321" r:id="rId50"/>
    <p:sldId id="326" r:id="rId51"/>
    <p:sldId id="327" r:id="rId52"/>
    <p:sldId id="322" r:id="rId53"/>
    <p:sldId id="323" r:id="rId54"/>
    <p:sldId id="324" r:id="rId55"/>
    <p:sldId id="325" r:id="rId56"/>
    <p:sldId id="332" r:id="rId57"/>
    <p:sldId id="301" r:id="rId58"/>
    <p:sldId id="328" r:id="rId59"/>
    <p:sldId id="329" r:id="rId60"/>
    <p:sldId id="330" r:id="rId61"/>
    <p:sldId id="331" r:id="rId62"/>
    <p:sldId id="302" r:id="rId63"/>
    <p:sldId id="304" r:id="rId64"/>
    <p:sldId id="25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000"/>
    <a:srgbClr val="F753A5"/>
    <a:srgbClr val="2B1BFD"/>
    <a:srgbClr val="CDF503"/>
    <a:srgbClr val="E60000"/>
    <a:srgbClr val="01C7BE"/>
    <a:srgbClr val="4CF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4" autoAdjust="0"/>
    <p:restoredTop sz="94660"/>
  </p:normalViewPr>
  <p:slideViewPr>
    <p:cSldViewPr snapToGrid="0">
      <p:cViewPr>
        <p:scale>
          <a:sx n="50" d="100"/>
          <a:sy n="50" d="100"/>
        </p:scale>
        <p:origin x="47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a" userId="559782cc6e1eed06" providerId="LiveId" clId="{1EAAC068-F647-4490-BB79-674E55C12112}"/>
    <pc:docChg chg="modSld">
      <pc:chgData name="n a" userId="559782cc6e1eed06" providerId="LiveId" clId="{1EAAC068-F647-4490-BB79-674E55C12112}" dt="2022-10-20T02:16:07.015" v="5" actId="20577"/>
      <pc:docMkLst>
        <pc:docMk/>
      </pc:docMkLst>
      <pc:sldChg chg="modSp mod">
        <pc:chgData name="n a" userId="559782cc6e1eed06" providerId="LiveId" clId="{1EAAC068-F647-4490-BB79-674E55C12112}" dt="2022-10-20T02:16:07.015" v="5" actId="20577"/>
        <pc:sldMkLst>
          <pc:docMk/>
          <pc:sldMk cId="1644377827" sldId="256"/>
        </pc:sldMkLst>
        <pc:spChg chg="mod">
          <ac:chgData name="n a" userId="559782cc6e1eed06" providerId="LiveId" clId="{1EAAC068-F647-4490-BB79-674E55C12112}" dt="2022-10-20T02:16:07.015" v="5" actId="20577"/>
          <ac:spMkLst>
            <pc:docMk/>
            <pc:sldMk cId="1644377827" sldId="256"/>
            <ac:spMk id="4" creationId="{65916DBB-CE9C-08EE-7063-D18AB7D01E9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slide" Target="../slides/slide18.xml"/><Relationship Id="rId7" Type="http://schemas.openxmlformats.org/officeDocument/2006/relationships/slide" Target="../slides/slide45.xml"/><Relationship Id="rId2" Type="http://schemas.openxmlformats.org/officeDocument/2006/relationships/slide" Target="../slides/slide12.xml"/><Relationship Id="rId1" Type="http://schemas.openxmlformats.org/officeDocument/2006/relationships/slide" Target="../slides/slide4.xml"/><Relationship Id="rId6" Type="http://schemas.openxmlformats.org/officeDocument/2006/relationships/slide" Target="../slides/slide38.xml"/><Relationship Id="rId11" Type="http://schemas.openxmlformats.org/officeDocument/2006/relationships/slide" Target="../slides/slide53.xml"/><Relationship Id="rId5" Type="http://schemas.openxmlformats.org/officeDocument/2006/relationships/slide" Target="../slides/slide31.xml"/><Relationship Id="rId10" Type="http://schemas.openxmlformats.org/officeDocument/2006/relationships/slide" Target="../slides/slide3.xml"/><Relationship Id="rId4" Type="http://schemas.openxmlformats.org/officeDocument/2006/relationships/slide" Target="../slides/slide24.xml"/><Relationship Id="rId9" Type="http://schemas.openxmlformats.org/officeDocument/2006/relationships/slide" Target="../slides/slide52.xml"/></Relationships>
</file>

<file path=ppt/diagrams/_rels/data2.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slide" Target="../slides/slide8.xml"/><Relationship Id="rId6" Type="http://schemas.openxmlformats.org/officeDocument/2006/relationships/slide" Target="../slides/slide11.xml"/><Relationship Id="rId5" Type="http://schemas.openxmlformats.org/officeDocument/2006/relationships/slide" Target="../slides/slide7.xml"/><Relationship Id="rId4"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4.xml"/><Relationship Id="rId1" Type="http://schemas.openxmlformats.org/officeDocument/2006/relationships/slide" Target="../slides/slide16.xml"/><Relationship Id="rId4" Type="http://schemas.openxmlformats.org/officeDocument/2006/relationships/slide" Target="../slides/slide17.xml"/></Relationships>
</file>

<file path=ppt/diagrams/_rels/data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21.xml"/><Relationship Id="rId1" Type="http://schemas.openxmlformats.org/officeDocument/2006/relationships/slide" Target="../slides/slide20.xml"/><Relationship Id="rId4" Type="http://schemas.openxmlformats.org/officeDocument/2006/relationships/slide" Target="../slides/slide22.xml"/></Relationships>
</file>

<file path=ppt/diagrams/_rels/data5.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27.xml"/><Relationship Id="rId1" Type="http://schemas.openxmlformats.org/officeDocument/2006/relationships/slide" Target="../slides/slide26.xml"/><Relationship Id="rId5" Type="http://schemas.openxmlformats.org/officeDocument/2006/relationships/slide" Target="../slides/slide29.xml"/><Relationship Id="rId4" Type="http://schemas.openxmlformats.org/officeDocument/2006/relationships/slide" Target="../slides/slide28.xml"/></Relationships>
</file>

<file path=ppt/diagrams/_rels/data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slide" Target="../slides/slide34.xml"/><Relationship Id="rId1" Type="http://schemas.openxmlformats.org/officeDocument/2006/relationships/slide" Target="../slides/slide33.xml"/><Relationship Id="rId5" Type="http://schemas.openxmlformats.org/officeDocument/2006/relationships/slide" Target="../slides/slide36.xml"/><Relationship Id="rId4" Type="http://schemas.openxmlformats.org/officeDocument/2006/relationships/slide" Target="../slides/slide35.xml"/></Relationships>
</file>

<file path=ppt/diagrams/_rels/data7.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slide" Target="../slides/slide41.xml"/><Relationship Id="rId1" Type="http://schemas.openxmlformats.org/officeDocument/2006/relationships/slide" Target="../slides/slide40.xml"/><Relationship Id="rId5" Type="http://schemas.openxmlformats.org/officeDocument/2006/relationships/slide" Target="../slides/slide43.xml"/><Relationship Id="rId4"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C2A4A22-B7A3-4FC4-BC5C-EE28FF45D802}">
      <dgm:prSet/>
      <dgm:spPr>
        <a:solidFill>
          <a:schemeClr val="accent2"/>
        </a:solidFill>
      </dgm:spPr>
      <dgm:t>
        <a:bodyPr/>
        <a:lstStyle/>
        <a:p>
          <a:r>
            <a:rPr lang="en-US"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Project Plan for IoT Traffic Controller                                             </a:t>
          </a:r>
          <a:endParaRPr lang="en-US" dirty="0">
            <a:solidFill>
              <a:schemeClr val="bg1"/>
            </a:solidFill>
          </a:endParaRPr>
        </a:p>
      </dgm:t>
    </dgm:pt>
    <dgm:pt modelId="{BC39A748-609E-4674-AC04-191A960B0A54}" type="parTrans" cxnId="{50CE3633-DEB0-43C7-A310-5313396C6FD0}">
      <dgm:prSet/>
      <dgm:spPr/>
      <dgm:t>
        <a:bodyPr/>
        <a:lstStyle/>
        <a:p>
          <a:endParaRPr lang="en-US"/>
        </a:p>
      </dgm:t>
    </dgm:pt>
    <dgm:pt modelId="{22F3B850-AB19-4BFB-AB64-29BC8FFE7411}" type="sibTrans" cxnId="{50CE3633-DEB0-43C7-A310-5313396C6FD0}">
      <dgm:prSet/>
      <dgm:spPr/>
      <dgm:t>
        <a:bodyPr/>
        <a:lstStyle/>
        <a:p>
          <a:endParaRPr lang="en-US"/>
        </a:p>
      </dgm:t>
    </dgm:pt>
    <dgm:pt modelId="{9813DD6F-7FE3-46BD-AF8B-E4F84E4568EC}">
      <dgm:prSet/>
      <dgm:spPr>
        <a:solidFill>
          <a:schemeClr val="accent5"/>
        </a:solidFill>
      </dgm:spPr>
      <dgm:t>
        <a:bodyPr/>
        <a:lstStyle/>
        <a:p>
          <a:r>
            <a:rPr lang="en-US"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Creating a Single Traffic Controller</a:t>
          </a:r>
          <a:endParaRPr lang="en-US" dirty="0">
            <a:solidFill>
              <a:schemeClr val="bg1"/>
            </a:solidFill>
          </a:endParaRPr>
        </a:p>
      </dgm:t>
    </dgm:pt>
    <dgm:pt modelId="{A2621C4A-2567-44D4-9ABD-25CE824DBC69}" type="parTrans" cxnId="{8A784FB9-FAD5-40C3-BEEA-E1F2989B3451}">
      <dgm:prSet/>
      <dgm:spPr/>
      <dgm:t>
        <a:bodyPr/>
        <a:lstStyle/>
        <a:p>
          <a:endParaRPr lang="en-US"/>
        </a:p>
      </dgm:t>
    </dgm:pt>
    <dgm:pt modelId="{2C978AAD-8F63-45F4-9A34-467520D522BE}" type="sibTrans" cxnId="{8A784FB9-FAD5-40C3-BEEA-E1F2989B3451}">
      <dgm:prSet/>
      <dgm:spPr/>
      <dgm:t>
        <a:bodyPr/>
        <a:lstStyle/>
        <a:p>
          <a:endParaRPr lang="en-US"/>
        </a:p>
      </dgm:t>
    </dgm:pt>
    <dgm:pt modelId="{23D2E56F-3AAD-429E-A101-4E7448904FC7}">
      <dgm:prSet/>
      <dgm:spPr>
        <a:solidFill>
          <a:schemeClr val="accent6"/>
        </a:solidFill>
      </dgm:spPr>
      <dgm:t>
        <a:bodyPr/>
        <a:lstStyle/>
        <a:p>
          <a:r>
            <a:rPr lang="en-US" u="none"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Adding a Second Traffic Controller</a:t>
          </a:r>
          <a:endParaRPr lang="en-US" u="none" dirty="0">
            <a:solidFill>
              <a:schemeClr val="bg1"/>
            </a:solidFill>
          </a:endParaRPr>
        </a:p>
      </dgm:t>
    </dgm:pt>
    <dgm:pt modelId="{CD2DB4C1-F2B8-49D8-8C6E-538C112A9B62}" type="parTrans" cxnId="{24D6DB7A-9988-480E-B2D9-C9F7DFE21ED1}">
      <dgm:prSet/>
      <dgm:spPr/>
      <dgm:t>
        <a:bodyPr/>
        <a:lstStyle/>
        <a:p>
          <a:endParaRPr lang="en-US"/>
        </a:p>
      </dgm:t>
    </dgm:pt>
    <dgm:pt modelId="{4A9A326D-3622-471D-AB47-6DE5C24CDFA8}" type="sibTrans" cxnId="{24D6DB7A-9988-480E-B2D9-C9F7DFE21ED1}">
      <dgm:prSet/>
      <dgm:spPr/>
      <dgm:t>
        <a:bodyPr/>
        <a:lstStyle/>
        <a:p>
          <a:endParaRPr lang="en-US"/>
        </a:p>
      </dgm:t>
    </dgm:pt>
    <dgm:pt modelId="{CB0D7F6C-65DA-4C5C-AD84-9E472BCB9980}">
      <dgm:prSet/>
      <dgm:spPr>
        <a:solidFill>
          <a:schemeClr val="accent4"/>
        </a:solidFill>
      </dgm:spPr>
      <dgm:t>
        <a:bodyPr/>
        <a:lstStyle/>
        <a:p>
          <a:r>
            <a:rPr lang="en-US"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Adding a Cross-Walk Button</a:t>
          </a:r>
          <a:endParaRPr lang="en-US" dirty="0">
            <a:solidFill>
              <a:schemeClr val="bg1"/>
            </a:solidFill>
          </a:endParaRPr>
        </a:p>
      </dgm:t>
    </dgm:pt>
    <dgm:pt modelId="{E43EC8C3-2063-47ED-B237-E325970F1DBB}" type="parTrans" cxnId="{E4806C98-7D07-4DFE-9D4D-766F06FCABB7}">
      <dgm:prSet/>
      <dgm:spPr/>
      <dgm:t>
        <a:bodyPr/>
        <a:lstStyle/>
        <a:p>
          <a:endParaRPr lang="en-US"/>
        </a:p>
      </dgm:t>
    </dgm:pt>
    <dgm:pt modelId="{38CD4B6C-CDEA-498A-8F54-E819EDDEE92F}" type="sibTrans" cxnId="{E4806C98-7D07-4DFE-9D4D-766F06FCABB7}">
      <dgm:prSet/>
      <dgm:spPr/>
      <dgm:t>
        <a:bodyPr/>
        <a:lstStyle/>
        <a:p>
          <a:endParaRPr lang="en-US"/>
        </a:p>
      </dgm:t>
    </dgm:pt>
    <dgm:pt modelId="{9A6907BB-BC49-4405-A5BF-0188D35F32C3}">
      <dgm:prSet/>
      <dgm:spPr>
        <a:solidFill>
          <a:srgbClr val="F753A5"/>
        </a:solidFill>
      </dgm:spPr>
      <dgm:t>
        <a:bodyPr/>
        <a:lstStyle/>
        <a:p>
          <a:r>
            <a:rPr lang="en-US"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Adding an Emergency Display and a Buzzer</a:t>
          </a:r>
          <a:endParaRPr lang="en-US" dirty="0">
            <a:solidFill>
              <a:schemeClr val="bg1"/>
            </a:solidFill>
          </a:endParaRPr>
        </a:p>
      </dgm:t>
    </dgm:pt>
    <dgm:pt modelId="{4E22F342-B944-48E8-9576-A0AF5D046BB2}" type="parTrans" cxnId="{BF71914D-BAD9-4E25-B624-FF1642FBE691}">
      <dgm:prSet/>
      <dgm:spPr/>
      <dgm:t>
        <a:bodyPr/>
        <a:lstStyle/>
        <a:p>
          <a:endParaRPr lang="en-US"/>
        </a:p>
      </dgm:t>
    </dgm:pt>
    <dgm:pt modelId="{0095CB2B-86DD-4DB7-A47A-60096383A0B7}" type="sibTrans" cxnId="{BF71914D-BAD9-4E25-B624-FF1642FBE691}">
      <dgm:prSet/>
      <dgm:spPr/>
      <dgm:t>
        <a:bodyPr/>
        <a:lstStyle/>
        <a:p>
          <a:endParaRPr lang="en-US"/>
        </a:p>
      </dgm:t>
    </dgm:pt>
    <dgm:pt modelId="{14D44FE6-4B6F-4B03-9A63-600CA2F9FD90}">
      <dgm:prSet/>
      <dgm:spPr>
        <a:solidFill>
          <a:srgbClr val="01C7BE"/>
        </a:solidFill>
      </dgm:spPr>
      <dgm:t>
        <a:bodyPr/>
        <a:lstStyle/>
        <a:p>
          <a:r>
            <a:rPr lang="en-US" b="1" dirty="0">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Adding Web Control of the Emergency System</a:t>
          </a:r>
          <a:endParaRPr lang="en-US" b="1" dirty="0">
            <a:solidFill>
              <a:schemeClr val="bg1"/>
            </a:solidFill>
          </a:endParaRPr>
        </a:p>
      </dgm:t>
    </dgm:pt>
    <dgm:pt modelId="{4A16B1C1-D4FC-45C0-85B2-7D414F1D6BFD}" type="parTrans" cxnId="{FB1FB880-2D37-4211-BD0D-44462B24E671}">
      <dgm:prSet/>
      <dgm:spPr/>
      <dgm:t>
        <a:bodyPr/>
        <a:lstStyle/>
        <a:p>
          <a:endParaRPr lang="en-US"/>
        </a:p>
      </dgm:t>
    </dgm:pt>
    <dgm:pt modelId="{05880075-5798-4141-A0BC-D4D451B4F658}" type="sibTrans" cxnId="{FB1FB880-2D37-4211-BD0D-44462B24E671}">
      <dgm:prSet/>
      <dgm:spPr/>
      <dgm:t>
        <a:bodyPr/>
        <a:lstStyle/>
        <a:p>
          <a:endParaRPr lang="en-US"/>
        </a:p>
      </dgm:t>
    </dgm:pt>
    <dgm:pt modelId="{1B84EA76-3034-4E25-8184-E4E458E0FDC0}">
      <dgm:prSet/>
      <dgm:spPr>
        <a:solidFill>
          <a:srgbClr val="7030A0"/>
        </a:solidFill>
      </dgm:spPr>
      <dgm:t>
        <a:bodyPr/>
        <a:lstStyle/>
        <a:p>
          <a:r>
            <a:rPr lang="en-US" b="1" dirty="0">
              <a:solidFill>
                <a:schemeClr val="bg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Peer Feedback and Reflection</a:t>
          </a:r>
          <a:endParaRPr lang="en-US" b="1" dirty="0">
            <a:solidFill>
              <a:schemeClr val="bg1"/>
            </a:solidFill>
          </a:endParaRPr>
        </a:p>
      </dgm:t>
    </dgm:pt>
    <dgm:pt modelId="{04E9E02C-14C6-4E9B-BF40-3269A78CC2F1}" type="parTrans" cxnId="{9D27EEA6-F225-4990-AFC1-40D7E2031932}">
      <dgm:prSet/>
      <dgm:spPr/>
      <dgm:t>
        <a:bodyPr/>
        <a:lstStyle/>
        <a:p>
          <a:endParaRPr lang="en-US"/>
        </a:p>
      </dgm:t>
    </dgm:pt>
    <dgm:pt modelId="{25E00A5D-7906-42AC-A24D-4A9822292EF3}" type="sibTrans" cxnId="{9D27EEA6-F225-4990-AFC1-40D7E2031932}">
      <dgm:prSet/>
      <dgm:spPr/>
      <dgm:t>
        <a:bodyPr/>
        <a:lstStyle/>
        <a:p>
          <a:endParaRPr lang="en-US"/>
        </a:p>
      </dgm:t>
    </dgm:pt>
    <dgm:pt modelId="{A90B7F90-3B48-4181-B0A6-84A2BC11F544}">
      <dgm:prSet/>
      <dgm:spPr>
        <a:solidFill>
          <a:schemeClr val="accent2">
            <a:lumMod val="50000"/>
          </a:schemeClr>
        </a:solidFill>
      </dgm:spPr>
      <dgm:t>
        <a:bodyPr/>
        <a:lstStyle/>
        <a:p>
          <a:r>
            <a:rPr lang="en-US" b="1" dirty="0">
              <a:solidFill>
                <a:schemeClr val="bg1"/>
              </a:solidFill>
              <a:hlinkClick xmlns:r="http://schemas.openxmlformats.org/officeDocument/2006/relationships" r:id="rId8" action="ppaction://hlinksldjump">
                <a:extLst>
                  <a:ext uri="{A12FA001-AC4F-418D-AE19-62706E023703}">
                    <ahyp:hlinkClr xmlns:ahyp="http://schemas.microsoft.com/office/drawing/2018/hyperlinkcolor" val="tx"/>
                  </a:ext>
                </a:extLst>
              </a:hlinkClick>
            </a:rPr>
            <a:t>Challenges With the Project</a:t>
          </a:r>
          <a:endParaRPr lang="en-US" b="1" dirty="0">
            <a:solidFill>
              <a:schemeClr val="bg1"/>
            </a:solidFill>
          </a:endParaRPr>
        </a:p>
      </dgm:t>
    </dgm:pt>
    <dgm:pt modelId="{45A7C4E7-2AFC-4CBC-9859-B82FD8C48439}" type="parTrans" cxnId="{C8CD7383-F67F-42D0-8F1B-567C5EB864FA}">
      <dgm:prSet/>
      <dgm:spPr/>
      <dgm:t>
        <a:bodyPr/>
        <a:lstStyle/>
        <a:p>
          <a:endParaRPr lang="en-US"/>
        </a:p>
      </dgm:t>
    </dgm:pt>
    <dgm:pt modelId="{9D00699F-AE43-4DBD-A249-A8DB1007A86F}" type="sibTrans" cxnId="{C8CD7383-F67F-42D0-8F1B-567C5EB864FA}">
      <dgm:prSet/>
      <dgm:spPr/>
      <dgm:t>
        <a:bodyPr/>
        <a:lstStyle/>
        <a:p>
          <a:endParaRPr lang="en-US"/>
        </a:p>
      </dgm:t>
    </dgm:pt>
    <dgm:pt modelId="{1A29B0D6-EEC6-4AAC-880D-4A1D547B9466}">
      <dgm:prSet/>
      <dgm:spPr>
        <a:solidFill>
          <a:schemeClr val="bg2">
            <a:lumMod val="50000"/>
          </a:schemeClr>
        </a:solidFill>
      </dgm:spPr>
      <dgm:t>
        <a:bodyPr/>
        <a:lstStyle/>
        <a:p>
          <a:r>
            <a:rPr lang="en-US" b="1" dirty="0">
              <a:solidFill>
                <a:schemeClr val="bg1"/>
              </a:solidFill>
              <a:hlinkClick xmlns:r="http://schemas.openxmlformats.org/officeDocument/2006/relationships" r:id="rId9" action="ppaction://hlinksldjump">
                <a:extLst>
                  <a:ext uri="{A12FA001-AC4F-418D-AE19-62706E023703}">
                    <ahyp:hlinkClr xmlns:ahyp="http://schemas.microsoft.com/office/drawing/2018/hyperlinkcolor" val="tx"/>
                  </a:ext>
                </a:extLst>
              </a:hlinkClick>
            </a:rPr>
            <a:t>Career Skills I Developed During the Project</a:t>
          </a:r>
          <a:endParaRPr lang="en-US" b="1" dirty="0">
            <a:solidFill>
              <a:schemeClr val="bg1"/>
            </a:solidFill>
          </a:endParaRPr>
        </a:p>
      </dgm:t>
    </dgm:pt>
    <dgm:pt modelId="{2AC428B1-9EA0-4EA6-AF44-D624DCF87D95}" type="parTrans" cxnId="{BFC0406C-79CB-42DA-A1DD-297E024ACC7E}">
      <dgm:prSet/>
      <dgm:spPr/>
      <dgm:t>
        <a:bodyPr/>
        <a:lstStyle/>
        <a:p>
          <a:endParaRPr lang="en-US"/>
        </a:p>
      </dgm:t>
    </dgm:pt>
    <dgm:pt modelId="{CCF5A491-AB8B-41D3-BCA2-B7C84E944DA3}" type="sibTrans" cxnId="{BFC0406C-79CB-42DA-A1DD-297E024ACC7E}">
      <dgm:prSet/>
      <dgm:spPr/>
      <dgm:t>
        <a:bodyPr/>
        <a:lstStyle/>
        <a:p>
          <a:endParaRPr lang="en-US"/>
        </a:p>
      </dgm:t>
    </dgm:pt>
    <dgm:pt modelId="{F5B34EB8-33AA-4DB8-9562-80B75E41A195}">
      <dgm:prSet/>
      <dgm:spPr>
        <a:solidFill>
          <a:srgbClr val="2B1BFD"/>
        </a:solidFill>
      </dgm:spPr>
      <dgm:t>
        <a:bodyPr/>
        <a:lstStyle/>
        <a:p>
          <a:r>
            <a:rPr lang="en-US" dirty="0">
              <a:solidFill>
                <a:schemeClr val="bg1"/>
              </a:solidFill>
              <a:hlinkClick xmlns:r="http://schemas.openxmlformats.org/officeDocument/2006/relationships" r:id="rId10" action="ppaction://hlinksldjump">
                <a:extLst>
                  <a:ext uri="{A12FA001-AC4F-418D-AE19-62706E023703}">
                    <ahyp:hlinkClr xmlns:ahyp="http://schemas.microsoft.com/office/drawing/2018/hyperlinkcolor" val="tx"/>
                  </a:ext>
                </a:extLst>
              </a:hlinkClick>
            </a:rPr>
            <a:t>Introduction</a:t>
          </a:r>
          <a:endParaRPr lang="en-US"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821FCE92-598C-4A20-B667-D35C69D5F381}">
      <dgm:prSet/>
      <dgm:spPr>
        <a:solidFill>
          <a:srgbClr val="B80000"/>
        </a:solidFill>
      </dgm:spPr>
      <dgm:t>
        <a:bodyPr/>
        <a:lstStyle/>
        <a:p>
          <a:r>
            <a:rPr lang="en-US" b="1" dirty="0">
              <a:solidFill>
                <a:schemeClr val="bg1"/>
              </a:solidFill>
              <a:hlinkClick xmlns:r="http://schemas.openxmlformats.org/officeDocument/2006/relationships" r:id="rId11"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353DBDF-7356-4C70-9DAC-62C4B7EC8789}" type="parTrans" cxnId="{B9E27E32-538A-402A-AD90-D9654C002790}">
      <dgm:prSet/>
      <dgm:spPr/>
      <dgm:t>
        <a:bodyPr/>
        <a:lstStyle/>
        <a:p>
          <a:endParaRPr lang="en-US"/>
        </a:p>
      </dgm:t>
    </dgm:pt>
    <dgm:pt modelId="{C2C5C1D3-6EEC-49F4-9758-37A0C72B97B5}" type="sibTrans" cxnId="{B9E27E32-538A-402A-AD90-D9654C002790}">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11">
        <dgm:presLayoutVars>
          <dgm:chMax val="0"/>
          <dgm:bulletEnabled val="1"/>
        </dgm:presLayoutVars>
      </dgm:prSet>
      <dgm:spPr/>
    </dgm:pt>
    <dgm:pt modelId="{7EEEBCAA-784A-473B-90DC-A06B9BDD3797}" type="pres">
      <dgm:prSet presAssocID="{B737F26E-8755-4E7B-A81A-446FC80492AE}" presName="spacer" presStyleCnt="0"/>
      <dgm:spPr/>
    </dgm:pt>
    <dgm:pt modelId="{57ED90A3-5B4B-4208-A78F-3CA5C3F4AA16}" type="pres">
      <dgm:prSet presAssocID="{AC2A4A22-B7A3-4FC4-BC5C-EE28FF45D802}" presName="parentText" presStyleLbl="node1" presStyleIdx="1" presStyleCnt="11">
        <dgm:presLayoutVars>
          <dgm:chMax val="0"/>
          <dgm:bulletEnabled val="1"/>
        </dgm:presLayoutVars>
      </dgm:prSet>
      <dgm:spPr/>
    </dgm:pt>
    <dgm:pt modelId="{2D2C13B1-0A63-45DB-B484-32BD6E2850DE}" type="pres">
      <dgm:prSet presAssocID="{22F3B850-AB19-4BFB-AB64-29BC8FFE7411}" presName="spacer" presStyleCnt="0"/>
      <dgm:spPr/>
    </dgm:pt>
    <dgm:pt modelId="{5E19E809-7031-4C6C-90BF-62C50DCB585F}" type="pres">
      <dgm:prSet presAssocID="{9813DD6F-7FE3-46BD-AF8B-E4F84E4568EC}" presName="parentText" presStyleLbl="node1" presStyleIdx="2" presStyleCnt="11">
        <dgm:presLayoutVars>
          <dgm:chMax val="0"/>
          <dgm:bulletEnabled val="1"/>
        </dgm:presLayoutVars>
      </dgm:prSet>
      <dgm:spPr/>
    </dgm:pt>
    <dgm:pt modelId="{3F81B740-70A0-4D17-A6D0-9971B8266BBB}" type="pres">
      <dgm:prSet presAssocID="{2C978AAD-8F63-45F4-9A34-467520D522BE}" presName="spacer" presStyleCnt="0"/>
      <dgm:spPr/>
    </dgm:pt>
    <dgm:pt modelId="{4D295FAF-2370-4830-861E-46716697ABC4}" type="pres">
      <dgm:prSet presAssocID="{23D2E56F-3AAD-429E-A101-4E7448904FC7}" presName="parentText" presStyleLbl="node1" presStyleIdx="3" presStyleCnt="11">
        <dgm:presLayoutVars>
          <dgm:chMax val="0"/>
          <dgm:bulletEnabled val="1"/>
        </dgm:presLayoutVars>
      </dgm:prSet>
      <dgm:spPr/>
    </dgm:pt>
    <dgm:pt modelId="{34079062-3D44-4A63-BDF5-E21AF16108CD}" type="pres">
      <dgm:prSet presAssocID="{4A9A326D-3622-471D-AB47-6DE5C24CDFA8}" presName="spacer" presStyleCnt="0"/>
      <dgm:spPr/>
    </dgm:pt>
    <dgm:pt modelId="{F46A45EE-31D5-449F-B953-40D6062188C7}" type="pres">
      <dgm:prSet presAssocID="{CB0D7F6C-65DA-4C5C-AD84-9E472BCB9980}" presName="parentText" presStyleLbl="node1" presStyleIdx="4" presStyleCnt="11">
        <dgm:presLayoutVars>
          <dgm:chMax val="0"/>
          <dgm:bulletEnabled val="1"/>
        </dgm:presLayoutVars>
      </dgm:prSet>
      <dgm:spPr/>
    </dgm:pt>
    <dgm:pt modelId="{4EE3BD22-3F7A-4645-AA40-8B05CDFCD1FA}" type="pres">
      <dgm:prSet presAssocID="{38CD4B6C-CDEA-498A-8F54-E819EDDEE92F}" presName="spacer" presStyleCnt="0"/>
      <dgm:spPr/>
    </dgm:pt>
    <dgm:pt modelId="{E93699B2-ABF7-4C5A-B118-279D28F8FEA7}" type="pres">
      <dgm:prSet presAssocID="{9A6907BB-BC49-4405-A5BF-0188D35F32C3}" presName="parentText" presStyleLbl="node1" presStyleIdx="5" presStyleCnt="11">
        <dgm:presLayoutVars>
          <dgm:chMax val="0"/>
          <dgm:bulletEnabled val="1"/>
        </dgm:presLayoutVars>
      </dgm:prSet>
      <dgm:spPr/>
    </dgm:pt>
    <dgm:pt modelId="{F75C3FD2-7226-4F30-93D7-0C0C5F288A15}" type="pres">
      <dgm:prSet presAssocID="{0095CB2B-86DD-4DB7-A47A-60096383A0B7}" presName="spacer" presStyleCnt="0"/>
      <dgm:spPr/>
    </dgm:pt>
    <dgm:pt modelId="{EBD929D2-4CE2-44EB-A35A-FBC2BB9D1BE8}" type="pres">
      <dgm:prSet presAssocID="{14D44FE6-4B6F-4B03-9A63-600CA2F9FD90}" presName="parentText" presStyleLbl="node1" presStyleIdx="6" presStyleCnt="11">
        <dgm:presLayoutVars>
          <dgm:chMax val="0"/>
          <dgm:bulletEnabled val="1"/>
        </dgm:presLayoutVars>
      </dgm:prSet>
      <dgm:spPr/>
    </dgm:pt>
    <dgm:pt modelId="{3048A559-BF6F-4E05-9430-ABB81BC5034D}" type="pres">
      <dgm:prSet presAssocID="{05880075-5798-4141-A0BC-D4D451B4F658}" presName="spacer" presStyleCnt="0"/>
      <dgm:spPr/>
    </dgm:pt>
    <dgm:pt modelId="{7E4F24AF-38CE-4643-A6AA-069C27EE50A6}" type="pres">
      <dgm:prSet presAssocID="{1B84EA76-3034-4E25-8184-E4E458E0FDC0}" presName="parentText" presStyleLbl="node1" presStyleIdx="7" presStyleCnt="11">
        <dgm:presLayoutVars>
          <dgm:chMax val="0"/>
          <dgm:bulletEnabled val="1"/>
        </dgm:presLayoutVars>
      </dgm:prSet>
      <dgm:spPr/>
    </dgm:pt>
    <dgm:pt modelId="{471724DD-EC97-41A0-9946-876BE514DD06}" type="pres">
      <dgm:prSet presAssocID="{25E00A5D-7906-42AC-A24D-4A9822292EF3}" presName="spacer" presStyleCnt="0"/>
      <dgm:spPr/>
    </dgm:pt>
    <dgm:pt modelId="{5C2E839F-DF52-41E9-B669-3A4897D7C8FE}" type="pres">
      <dgm:prSet presAssocID="{A90B7F90-3B48-4181-B0A6-84A2BC11F544}" presName="parentText" presStyleLbl="node1" presStyleIdx="8" presStyleCnt="11">
        <dgm:presLayoutVars>
          <dgm:chMax val="0"/>
          <dgm:bulletEnabled val="1"/>
        </dgm:presLayoutVars>
      </dgm:prSet>
      <dgm:spPr/>
    </dgm:pt>
    <dgm:pt modelId="{E79E2C49-C814-411B-BC9B-24FD1143DECC}" type="pres">
      <dgm:prSet presAssocID="{9D00699F-AE43-4DBD-A249-A8DB1007A86F}" presName="spacer" presStyleCnt="0"/>
      <dgm:spPr/>
    </dgm:pt>
    <dgm:pt modelId="{5338D136-032D-4B52-BFAD-2843FA605489}" type="pres">
      <dgm:prSet presAssocID="{1A29B0D6-EEC6-4AAC-880D-4A1D547B9466}" presName="parentText" presStyleLbl="node1" presStyleIdx="9" presStyleCnt="11">
        <dgm:presLayoutVars>
          <dgm:chMax val="0"/>
          <dgm:bulletEnabled val="1"/>
        </dgm:presLayoutVars>
      </dgm:prSet>
      <dgm:spPr/>
    </dgm:pt>
    <dgm:pt modelId="{6FE10321-CA04-4665-9EA8-C848460FDDBB}" type="pres">
      <dgm:prSet presAssocID="{CCF5A491-AB8B-41D3-BCA2-B7C84E944DA3}" presName="spacer" presStyleCnt="0"/>
      <dgm:spPr/>
    </dgm:pt>
    <dgm:pt modelId="{3B85D24F-0CBF-40AD-BC50-90F9BABE0BFA}" type="pres">
      <dgm:prSet presAssocID="{821FCE92-598C-4A20-B667-D35C69D5F381}" presName="parentText" presStyleLbl="node1" presStyleIdx="10" presStyleCnt="11">
        <dgm:presLayoutVars>
          <dgm:chMax val="0"/>
          <dgm:bulletEnabled val="1"/>
        </dgm:presLayoutVars>
      </dgm:prSet>
      <dgm:spPr/>
    </dgm:pt>
  </dgm:ptLst>
  <dgm:cxnLst>
    <dgm:cxn modelId="{371BE903-A796-4491-BF59-A2733A2C7B05}" type="presOf" srcId="{1A29B0D6-EEC6-4AAC-880D-4A1D547B9466}" destId="{5338D136-032D-4B52-BFAD-2843FA605489}" srcOrd="0" destOrd="0" presId="urn:microsoft.com/office/officeart/2005/8/layout/vList2"/>
    <dgm:cxn modelId="{36A55F07-39D6-4489-8BD9-6048A45B69EB}" type="presOf" srcId="{1B84EA76-3034-4E25-8184-E4E458E0FDC0}" destId="{7E4F24AF-38CE-4643-A6AA-069C27EE50A6}" srcOrd="0" destOrd="0" presId="urn:microsoft.com/office/officeart/2005/8/layout/vList2"/>
    <dgm:cxn modelId="{A8258308-2C1C-4B06-A630-A7407A54EBBC}" type="presOf" srcId="{AC2A4A22-B7A3-4FC4-BC5C-EE28FF45D802}" destId="{57ED90A3-5B4B-4208-A78F-3CA5C3F4AA16}" srcOrd="0" destOrd="0" presId="urn:microsoft.com/office/officeart/2005/8/layout/vList2"/>
    <dgm:cxn modelId="{BE5C360A-6E65-4FF4-8078-071BFEC4E6BF}" type="presOf" srcId="{CB0D7F6C-65DA-4C5C-AD84-9E472BCB9980}" destId="{F46A45EE-31D5-449F-B953-40D6062188C7}" srcOrd="0" destOrd="0" presId="urn:microsoft.com/office/officeart/2005/8/layout/vList2"/>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B9E27E32-538A-402A-AD90-D9654C002790}" srcId="{537FD547-F8D1-4A87-B2BB-8186102114C9}" destId="{821FCE92-598C-4A20-B667-D35C69D5F381}" srcOrd="10" destOrd="0" parTransId="{D353DBDF-7356-4C70-9DAC-62C4B7EC8789}" sibTransId="{C2C5C1D3-6EEC-49F4-9758-37A0C72B97B5}"/>
    <dgm:cxn modelId="{50CE3633-DEB0-43C7-A310-5313396C6FD0}" srcId="{537FD547-F8D1-4A87-B2BB-8186102114C9}" destId="{AC2A4A22-B7A3-4FC4-BC5C-EE28FF45D802}" srcOrd="1" destOrd="0" parTransId="{BC39A748-609E-4674-AC04-191A960B0A54}" sibTransId="{22F3B850-AB19-4BFB-AB64-29BC8FFE7411}"/>
    <dgm:cxn modelId="{7B14D43D-802A-4F17-9E18-3FD55813E640}" type="presOf" srcId="{821FCE92-598C-4A20-B667-D35C69D5F381}" destId="{3B85D24F-0CBF-40AD-BC50-90F9BABE0BFA}" srcOrd="0" destOrd="0" presId="urn:microsoft.com/office/officeart/2005/8/layout/vList2"/>
    <dgm:cxn modelId="{BFC0406C-79CB-42DA-A1DD-297E024ACC7E}" srcId="{537FD547-F8D1-4A87-B2BB-8186102114C9}" destId="{1A29B0D6-EEC6-4AAC-880D-4A1D547B9466}" srcOrd="9" destOrd="0" parTransId="{2AC428B1-9EA0-4EA6-AF44-D624DCF87D95}" sibTransId="{CCF5A491-AB8B-41D3-BCA2-B7C84E944DA3}"/>
    <dgm:cxn modelId="{BF71914D-BAD9-4E25-B624-FF1642FBE691}" srcId="{537FD547-F8D1-4A87-B2BB-8186102114C9}" destId="{9A6907BB-BC49-4405-A5BF-0188D35F32C3}" srcOrd="5" destOrd="0" parTransId="{4E22F342-B944-48E8-9576-A0AF5D046BB2}" sibTransId="{0095CB2B-86DD-4DB7-A47A-60096383A0B7}"/>
    <dgm:cxn modelId="{24D6DB7A-9988-480E-B2D9-C9F7DFE21ED1}" srcId="{537FD547-F8D1-4A87-B2BB-8186102114C9}" destId="{23D2E56F-3AAD-429E-A101-4E7448904FC7}" srcOrd="3" destOrd="0" parTransId="{CD2DB4C1-F2B8-49D8-8C6E-538C112A9B62}" sibTransId="{4A9A326D-3622-471D-AB47-6DE5C24CDFA8}"/>
    <dgm:cxn modelId="{FB1FB880-2D37-4211-BD0D-44462B24E671}" srcId="{537FD547-F8D1-4A87-B2BB-8186102114C9}" destId="{14D44FE6-4B6F-4B03-9A63-600CA2F9FD90}" srcOrd="6" destOrd="0" parTransId="{4A16B1C1-D4FC-45C0-85B2-7D414F1D6BFD}" sibTransId="{05880075-5798-4141-A0BC-D4D451B4F658}"/>
    <dgm:cxn modelId="{C8CD7383-F67F-42D0-8F1B-567C5EB864FA}" srcId="{537FD547-F8D1-4A87-B2BB-8186102114C9}" destId="{A90B7F90-3B48-4181-B0A6-84A2BC11F544}" srcOrd="8" destOrd="0" parTransId="{45A7C4E7-2AFC-4CBC-9859-B82FD8C48439}" sibTransId="{9D00699F-AE43-4DBD-A249-A8DB1007A86F}"/>
    <dgm:cxn modelId="{E4806C98-7D07-4DFE-9D4D-766F06FCABB7}" srcId="{537FD547-F8D1-4A87-B2BB-8186102114C9}" destId="{CB0D7F6C-65DA-4C5C-AD84-9E472BCB9980}" srcOrd="4" destOrd="0" parTransId="{E43EC8C3-2063-47ED-B237-E325970F1DBB}" sibTransId="{38CD4B6C-CDEA-498A-8F54-E819EDDEE92F}"/>
    <dgm:cxn modelId="{9D27EEA6-F225-4990-AFC1-40D7E2031932}" srcId="{537FD547-F8D1-4A87-B2BB-8186102114C9}" destId="{1B84EA76-3034-4E25-8184-E4E458E0FDC0}" srcOrd="7" destOrd="0" parTransId="{04E9E02C-14C6-4E9B-BF40-3269A78CC2F1}" sibTransId="{25E00A5D-7906-42AC-A24D-4A9822292EF3}"/>
    <dgm:cxn modelId="{D5916BB8-2517-488D-BFE6-E11255864A28}" type="presOf" srcId="{A90B7F90-3B48-4181-B0A6-84A2BC11F544}" destId="{5C2E839F-DF52-41E9-B669-3A4897D7C8FE}"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CCEBB2DE-98A4-493E-BC6B-8A853E45575D}" type="presOf" srcId="{14D44FE6-4B6F-4B03-9A63-600CA2F9FD90}" destId="{EBD929D2-4CE2-44EB-A35A-FBC2BB9D1BE8}" srcOrd="0" destOrd="0" presId="urn:microsoft.com/office/officeart/2005/8/layout/vList2"/>
    <dgm:cxn modelId="{E43B7DE7-DEC0-4F0B-B7F5-912505127A59}" type="presOf" srcId="{23D2E56F-3AAD-429E-A101-4E7448904FC7}" destId="{4D295FAF-2370-4830-861E-46716697ABC4}" srcOrd="0" destOrd="0" presId="urn:microsoft.com/office/officeart/2005/8/layout/vList2"/>
    <dgm:cxn modelId="{B7EE07EB-A80D-4117-9F77-0D06ABB597B3}" type="presOf" srcId="{9A6907BB-BC49-4405-A5BF-0188D35F32C3}" destId="{E93699B2-ABF7-4C5A-B118-279D28F8FEA7}" srcOrd="0" destOrd="0" presId="urn:microsoft.com/office/officeart/2005/8/layout/vList2"/>
    <dgm:cxn modelId="{CB4A14FA-3181-4474-B70B-445CF56FF2F2}" type="presOf" srcId="{9813DD6F-7FE3-46BD-AF8B-E4F84E4568EC}" destId="{5E19E809-7031-4C6C-90BF-62C50DCB585F}" srcOrd="0" destOrd="0" presId="urn:microsoft.com/office/officeart/2005/8/layout/vList2"/>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DB7ABE45-588F-4C58-B4F6-D2723A8469E4}" type="presParOf" srcId="{EA9FDCB5-9B6C-4954-A65E-AF8F471337F1}" destId="{57ED90A3-5B4B-4208-A78F-3CA5C3F4AA16}" srcOrd="2" destOrd="0" presId="urn:microsoft.com/office/officeart/2005/8/layout/vList2"/>
    <dgm:cxn modelId="{51F70FBE-E558-49E5-81CD-91E1C535CAF2}" type="presParOf" srcId="{EA9FDCB5-9B6C-4954-A65E-AF8F471337F1}" destId="{2D2C13B1-0A63-45DB-B484-32BD6E2850DE}"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AB255D3A-1B5E-4B22-83CF-BCE085C1FA84}" type="presParOf" srcId="{EA9FDCB5-9B6C-4954-A65E-AF8F471337F1}" destId="{4D295FAF-2370-4830-861E-46716697ABC4}" srcOrd="6" destOrd="0" presId="urn:microsoft.com/office/officeart/2005/8/layout/vList2"/>
    <dgm:cxn modelId="{6B7268E4-AB16-4792-A057-D716B15748D1}" type="presParOf" srcId="{EA9FDCB5-9B6C-4954-A65E-AF8F471337F1}" destId="{34079062-3D44-4A63-BDF5-E21AF16108CD}" srcOrd="7" destOrd="0" presId="urn:microsoft.com/office/officeart/2005/8/layout/vList2"/>
    <dgm:cxn modelId="{7705E8D0-C33C-4061-AF73-9D0A77C3E8FC}" type="presParOf" srcId="{EA9FDCB5-9B6C-4954-A65E-AF8F471337F1}" destId="{F46A45EE-31D5-449F-B953-40D6062188C7}" srcOrd="8" destOrd="0" presId="urn:microsoft.com/office/officeart/2005/8/layout/vList2"/>
    <dgm:cxn modelId="{824AA3A0-CC4D-4F00-9883-D07F284376C6}" type="presParOf" srcId="{EA9FDCB5-9B6C-4954-A65E-AF8F471337F1}" destId="{4EE3BD22-3F7A-4645-AA40-8B05CDFCD1FA}" srcOrd="9" destOrd="0" presId="urn:microsoft.com/office/officeart/2005/8/layout/vList2"/>
    <dgm:cxn modelId="{3F197D86-E56D-40A1-B030-7965E2D04DBB}" type="presParOf" srcId="{EA9FDCB5-9B6C-4954-A65E-AF8F471337F1}" destId="{E93699B2-ABF7-4C5A-B118-279D28F8FEA7}" srcOrd="10" destOrd="0" presId="urn:microsoft.com/office/officeart/2005/8/layout/vList2"/>
    <dgm:cxn modelId="{DC9FD9B7-A293-4BE7-AB62-A84F07545A03}" type="presParOf" srcId="{EA9FDCB5-9B6C-4954-A65E-AF8F471337F1}" destId="{F75C3FD2-7226-4F30-93D7-0C0C5F288A15}" srcOrd="11" destOrd="0" presId="urn:microsoft.com/office/officeart/2005/8/layout/vList2"/>
    <dgm:cxn modelId="{28AE3EEC-BBCD-43C7-BE66-E0C0A8C0F89E}" type="presParOf" srcId="{EA9FDCB5-9B6C-4954-A65E-AF8F471337F1}" destId="{EBD929D2-4CE2-44EB-A35A-FBC2BB9D1BE8}" srcOrd="12" destOrd="0" presId="urn:microsoft.com/office/officeart/2005/8/layout/vList2"/>
    <dgm:cxn modelId="{AD29B153-922E-44F8-B4BB-64AC4BE062E1}" type="presParOf" srcId="{EA9FDCB5-9B6C-4954-A65E-AF8F471337F1}" destId="{3048A559-BF6F-4E05-9430-ABB81BC5034D}" srcOrd="13" destOrd="0" presId="urn:microsoft.com/office/officeart/2005/8/layout/vList2"/>
    <dgm:cxn modelId="{5286757C-FA16-4B6D-ABE5-279196D2903F}" type="presParOf" srcId="{EA9FDCB5-9B6C-4954-A65E-AF8F471337F1}" destId="{7E4F24AF-38CE-4643-A6AA-069C27EE50A6}" srcOrd="14" destOrd="0" presId="urn:microsoft.com/office/officeart/2005/8/layout/vList2"/>
    <dgm:cxn modelId="{99815024-95AE-4888-BDC6-E43E9C7920A8}" type="presParOf" srcId="{EA9FDCB5-9B6C-4954-A65E-AF8F471337F1}" destId="{471724DD-EC97-41A0-9946-876BE514DD06}" srcOrd="15" destOrd="0" presId="urn:microsoft.com/office/officeart/2005/8/layout/vList2"/>
    <dgm:cxn modelId="{4D7D643F-F8E3-4FB1-B07D-64AEE039A6F6}" type="presParOf" srcId="{EA9FDCB5-9B6C-4954-A65E-AF8F471337F1}" destId="{5C2E839F-DF52-41E9-B669-3A4897D7C8FE}" srcOrd="16" destOrd="0" presId="urn:microsoft.com/office/officeart/2005/8/layout/vList2"/>
    <dgm:cxn modelId="{490B83B6-3C0A-4D75-8464-CAFA41827D6B}" type="presParOf" srcId="{EA9FDCB5-9B6C-4954-A65E-AF8F471337F1}" destId="{E79E2C49-C814-411B-BC9B-24FD1143DECC}" srcOrd="17" destOrd="0" presId="urn:microsoft.com/office/officeart/2005/8/layout/vList2"/>
    <dgm:cxn modelId="{38493A59-BA4A-41C0-8986-7B1A6277E48A}" type="presParOf" srcId="{EA9FDCB5-9B6C-4954-A65E-AF8F471337F1}" destId="{5338D136-032D-4B52-BFAD-2843FA605489}" srcOrd="18" destOrd="0" presId="urn:microsoft.com/office/officeart/2005/8/layout/vList2"/>
    <dgm:cxn modelId="{FB71D245-A2AF-4831-89AC-209647710B0F}" type="presParOf" srcId="{EA9FDCB5-9B6C-4954-A65E-AF8F471337F1}" destId="{6FE10321-CA04-4665-9EA8-C848460FDDBB}" srcOrd="19" destOrd="0" presId="urn:microsoft.com/office/officeart/2005/8/layout/vList2"/>
    <dgm:cxn modelId="{A6BAA4EE-8D30-4125-9FD8-E9152E80E9A4}" type="presParOf" srcId="{EA9FDCB5-9B6C-4954-A65E-AF8F471337F1}" destId="{3B85D24F-0CBF-40AD-BC50-90F9BABE0BFA}"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2A4A22-B7A3-4FC4-BC5C-EE28FF45D802}">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ESP32 (Image)</a:t>
          </a:r>
          <a:endParaRPr lang="en-US" b="1" dirty="0">
            <a:solidFill>
              <a:schemeClr val="bg1"/>
            </a:solidFill>
          </a:endParaRPr>
        </a:p>
      </dgm:t>
    </dgm:pt>
    <dgm:pt modelId="{BC39A748-609E-4674-AC04-191A960B0A54}" type="parTrans" cxnId="{50CE3633-DEB0-43C7-A310-5313396C6FD0}">
      <dgm:prSet/>
      <dgm:spPr/>
      <dgm:t>
        <a:bodyPr/>
        <a:lstStyle/>
        <a:p>
          <a:endParaRPr lang="en-US"/>
        </a:p>
      </dgm:t>
    </dgm:pt>
    <dgm:pt modelId="{22F3B850-AB19-4BFB-AB64-29BC8FFE7411}" type="sibTrans" cxnId="{50CE3633-DEB0-43C7-A310-5313396C6FD0}">
      <dgm:prSet/>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Installation of Arduino IDE (Screenshot)</a:t>
          </a:r>
          <a:endParaRPr lang="en-US" b="1" dirty="0">
            <a:solidFill>
              <a:schemeClr val="bg1"/>
            </a:solidFill>
          </a:endParaRPr>
        </a:p>
      </dgm:t>
    </dgm:pt>
    <dgm:pt modelId="{A2621C4A-2567-44D4-9ABD-25CE824DBC69}" type="parTrans" cxnId="{8A784FB9-FAD5-40C3-BEEA-E1F2989B3451}">
      <dgm:prSet/>
      <dgm:spPr/>
      <dgm:t>
        <a:bodyPr/>
        <a:lstStyle/>
        <a:p>
          <a:endParaRPr lang="en-US"/>
        </a:p>
      </dgm:t>
    </dgm:pt>
    <dgm:pt modelId="{2C978AAD-8F63-45F4-9A34-467520D522BE}" type="sibTrans" cxnId="{8A784FB9-FAD5-40C3-BEEA-E1F2989B3451}">
      <dgm:prSet/>
      <dgm:spPr/>
      <dgm:t>
        <a:bodyPr/>
        <a:lstStyle/>
        <a:p>
          <a:endParaRPr lang="en-US"/>
        </a:p>
      </dgm:t>
    </dgm:pt>
    <dgm:pt modelId="{23D2E56F-3AAD-429E-A101-4E7448904FC7}">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ESP32 Wi-Fi Scan (Screenshot)</a:t>
          </a:r>
          <a:endParaRPr lang="en-US" b="1" dirty="0">
            <a:solidFill>
              <a:schemeClr val="bg1"/>
            </a:solidFill>
          </a:endParaRPr>
        </a:p>
      </dgm:t>
    </dgm:pt>
    <dgm:pt modelId="{CD2DB4C1-F2B8-49D8-8C6E-538C112A9B62}" type="parTrans" cxnId="{24D6DB7A-9988-480E-B2D9-C9F7DFE21ED1}">
      <dgm:prSet/>
      <dgm:spPr/>
      <dgm:t>
        <a:bodyPr/>
        <a:lstStyle/>
        <a:p>
          <a:endParaRPr lang="en-US"/>
        </a:p>
      </dgm:t>
    </dgm:pt>
    <dgm:pt modelId="{4A9A326D-3622-471D-AB47-6DE5C24CDFA8}" type="sibTrans" cxnId="{24D6DB7A-9988-480E-B2D9-C9F7DFE21ED1}">
      <dgm:prSet/>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Introduction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Inventory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6"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6">
        <dgm:presLayoutVars>
          <dgm:chMax val="0"/>
          <dgm:bulletEnabled val="1"/>
        </dgm:presLayoutVars>
      </dgm:prSet>
      <dgm:spPr/>
    </dgm:pt>
    <dgm:pt modelId="{A61AA554-4283-487D-BD76-26B05B2506C1}" type="pres">
      <dgm:prSet presAssocID="{24DC7795-AD57-48A0-B5EA-52664F247868}" presName="spacer" presStyleCnt="0"/>
      <dgm:spPr/>
    </dgm:pt>
    <dgm:pt modelId="{57ED90A3-5B4B-4208-A78F-3CA5C3F4AA16}" type="pres">
      <dgm:prSet presAssocID="{AC2A4A22-B7A3-4FC4-BC5C-EE28FF45D802}" presName="parentText" presStyleLbl="node1" presStyleIdx="2" presStyleCnt="6">
        <dgm:presLayoutVars>
          <dgm:chMax val="0"/>
          <dgm:bulletEnabled val="1"/>
        </dgm:presLayoutVars>
      </dgm:prSet>
      <dgm:spPr/>
    </dgm:pt>
    <dgm:pt modelId="{2D2C13B1-0A63-45DB-B484-32BD6E2850DE}" type="pres">
      <dgm:prSet presAssocID="{22F3B850-AB19-4BFB-AB64-29BC8FFE7411}" presName="spacer" presStyleCnt="0"/>
      <dgm:spPr/>
    </dgm:pt>
    <dgm:pt modelId="{5E19E809-7031-4C6C-90BF-62C50DCB585F}" type="pres">
      <dgm:prSet presAssocID="{9813DD6F-7FE3-46BD-AF8B-E4F84E4568EC}" presName="parentText" presStyleLbl="node1" presStyleIdx="3" presStyleCnt="6">
        <dgm:presLayoutVars>
          <dgm:chMax val="0"/>
          <dgm:bulletEnabled val="1"/>
        </dgm:presLayoutVars>
      </dgm:prSet>
      <dgm:spPr/>
    </dgm:pt>
    <dgm:pt modelId="{3F81B740-70A0-4D17-A6D0-9971B8266BBB}" type="pres">
      <dgm:prSet presAssocID="{2C978AAD-8F63-45F4-9A34-467520D522BE}" presName="spacer" presStyleCnt="0"/>
      <dgm:spPr/>
    </dgm:pt>
    <dgm:pt modelId="{4D295FAF-2370-4830-861E-46716697ABC4}" type="pres">
      <dgm:prSet presAssocID="{23D2E56F-3AAD-429E-A101-4E7448904FC7}" presName="parentText" presStyleLbl="node1" presStyleIdx="4" presStyleCnt="6">
        <dgm:presLayoutVars>
          <dgm:chMax val="0"/>
          <dgm:bulletEnabled val="1"/>
        </dgm:presLayoutVars>
      </dgm:prSet>
      <dgm:spPr/>
    </dgm:pt>
    <dgm:pt modelId="{BB13545C-2B9C-4786-A7DD-7341B22BC4C0}" type="pres">
      <dgm:prSet presAssocID="{4A9A326D-3622-471D-AB47-6DE5C24CDFA8}" presName="spacer" presStyleCnt="0"/>
      <dgm:spPr/>
    </dgm:pt>
    <dgm:pt modelId="{8E20E081-1F73-458F-8302-3F8B6345162A}" type="pres">
      <dgm:prSet presAssocID="{E4004F42-27EE-4BB2-BFAE-E475F747A77F}" presName="parentText" presStyleLbl="node1" presStyleIdx="5" presStyleCnt="6">
        <dgm:presLayoutVars>
          <dgm:chMax val="0"/>
          <dgm:bulletEnabled val="1"/>
        </dgm:presLayoutVars>
      </dgm:prSet>
      <dgm:spPr/>
    </dgm:pt>
  </dgm:ptLst>
  <dgm:cxnLst>
    <dgm:cxn modelId="{A8258308-2C1C-4B06-A630-A7407A54EBBC}" type="presOf" srcId="{AC2A4A22-B7A3-4FC4-BC5C-EE28FF45D802}" destId="{57ED90A3-5B4B-4208-A78F-3CA5C3F4AA16}" srcOrd="0" destOrd="0" presId="urn:microsoft.com/office/officeart/2005/8/layout/vList2"/>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50CE3633-DEB0-43C7-A310-5313396C6FD0}" srcId="{537FD547-F8D1-4A87-B2BB-8186102114C9}" destId="{AC2A4A22-B7A3-4FC4-BC5C-EE28FF45D802}" srcOrd="2" destOrd="0" parTransId="{BC39A748-609E-4674-AC04-191A960B0A54}" sibTransId="{22F3B850-AB19-4BFB-AB64-29BC8FFE7411}"/>
    <dgm:cxn modelId="{24D6DB7A-9988-480E-B2D9-C9F7DFE21ED1}" srcId="{537FD547-F8D1-4A87-B2BB-8186102114C9}" destId="{23D2E56F-3AAD-429E-A101-4E7448904FC7}" srcOrd="4" destOrd="0" parTransId="{CD2DB4C1-F2B8-49D8-8C6E-538C112A9B62}" sibTransId="{4A9A326D-3622-471D-AB47-6DE5C24CDFA8}"/>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3"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5" destOrd="0" parTransId="{DE6AFBBF-106C-494D-B5F8-EBAB48BBD675}" sibTransId="{D682470D-AC43-46CA-81B8-3EEB7AFA3698}"/>
    <dgm:cxn modelId="{E43B7DE7-DEC0-4F0B-B7F5-912505127A59}" type="presOf" srcId="{23D2E56F-3AAD-429E-A101-4E7448904FC7}" destId="{4D295FAF-2370-4830-861E-46716697ABC4}" srcOrd="0" destOrd="0" presId="urn:microsoft.com/office/officeart/2005/8/layout/vList2"/>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DB7ABE45-588F-4C58-B4F6-D2723A8469E4}" type="presParOf" srcId="{EA9FDCB5-9B6C-4954-A65E-AF8F471337F1}" destId="{57ED90A3-5B4B-4208-A78F-3CA5C3F4AA16}" srcOrd="4" destOrd="0" presId="urn:microsoft.com/office/officeart/2005/8/layout/vList2"/>
    <dgm:cxn modelId="{51F70FBE-E558-49E5-81CD-91E1C535CAF2}" type="presParOf" srcId="{EA9FDCB5-9B6C-4954-A65E-AF8F471337F1}" destId="{2D2C13B1-0A63-45DB-B484-32BD6E2850DE}" srcOrd="5" destOrd="0" presId="urn:microsoft.com/office/officeart/2005/8/layout/vList2"/>
    <dgm:cxn modelId="{58DE4AFD-A6AF-4001-BA71-6BE031BA676E}" type="presParOf" srcId="{EA9FDCB5-9B6C-4954-A65E-AF8F471337F1}" destId="{5E19E809-7031-4C6C-90BF-62C50DCB585F}" srcOrd="6" destOrd="0" presId="urn:microsoft.com/office/officeart/2005/8/layout/vList2"/>
    <dgm:cxn modelId="{DE1371AF-B0C0-4145-B653-91717C952E1B}" type="presParOf" srcId="{EA9FDCB5-9B6C-4954-A65E-AF8F471337F1}" destId="{3F81B740-70A0-4D17-A6D0-9971B8266BBB}" srcOrd="7" destOrd="0" presId="urn:microsoft.com/office/officeart/2005/8/layout/vList2"/>
    <dgm:cxn modelId="{AB255D3A-1B5E-4B22-83CF-BCE085C1FA84}" type="presParOf" srcId="{EA9FDCB5-9B6C-4954-A65E-AF8F471337F1}" destId="{4D295FAF-2370-4830-861E-46716697ABC4}" srcOrd="8" destOrd="0" presId="urn:microsoft.com/office/officeart/2005/8/layout/vList2"/>
    <dgm:cxn modelId="{321904EF-EA0A-4F52-97B9-3AD43F8DF967}" type="presParOf" srcId="{EA9FDCB5-9B6C-4954-A65E-AF8F471337F1}" destId="{BB13545C-2B9C-4786-A7DD-7341B22BC4C0}" srcOrd="9" destOrd="0" presId="urn:microsoft.com/office/officeart/2005/8/layout/vList2"/>
    <dgm:cxn modelId="{2D751D72-2DB6-44D6-813F-884E6E4EBAEB}" type="presParOf" srcId="{EA9FDCB5-9B6C-4954-A65E-AF8F471337F1}" destId="{8E20E081-1F73-458F-8302-3F8B6345162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Arduino IDE With Code (Screenshot)</a:t>
          </a:r>
          <a:endParaRPr lang="en-US" b="1" dirty="0">
            <a:solidFill>
              <a:schemeClr val="bg1"/>
            </a:solidFill>
          </a:endParaRPr>
        </a:p>
      </dgm:t>
    </dgm:pt>
    <dgm:pt modelId="{A2621C4A-2567-44D4-9ABD-25CE824DBC69}" type="parTrans" cxnId="{8A784FB9-FAD5-40C3-BEEA-E1F2989B3451}">
      <dgm:prSet/>
      <dgm:spPr/>
      <dgm:t>
        <a:bodyPr/>
        <a:lstStyle/>
        <a:p>
          <a:endParaRPr lang="en-US"/>
        </a:p>
      </dgm:t>
    </dgm:pt>
    <dgm:pt modelId="{2C978AAD-8F63-45F4-9A34-467520D522BE}" type="sibTrans" cxnId="{8A784FB9-FAD5-40C3-BEEA-E1F2989B3451}">
      <dgm:prSet/>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Description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Circuit With Working LEDs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4"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4">
        <dgm:presLayoutVars>
          <dgm:chMax val="0"/>
          <dgm:bulletEnabled val="1"/>
        </dgm:presLayoutVars>
      </dgm:prSet>
      <dgm:spPr/>
    </dgm:pt>
    <dgm:pt modelId="{A61AA554-4283-487D-BD76-26B05B2506C1}" type="pres">
      <dgm:prSet presAssocID="{24DC7795-AD57-48A0-B5EA-52664F247868}" presName="spacer" presStyleCnt="0"/>
      <dgm:spPr/>
    </dgm:pt>
    <dgm:pt modelId="{5E19E809-7031-4C6C-90BF-62C50DCB585F}" type="pres">
      <dgm:prSet presAssocID="{9813DD6F-7FE3-46BD-AF8B-E4F84E4568EC}" presName="parentText" presStyleLbl="node1" presStyleIdx="2" presStyleCnt="4">
        <dgm:presLayoutVars>
          <dgm:chMax val="0"/>
          <dgm:bulletEnabled val="1"/>
        </dgm:presLayoutVars>
      </dgm:prSet>
      <dgm:spPr/>
    </dgm:pt>
    <dgm:pt modelId="{3F81B740-70A0-4D17-A6D0-9971B8266BBB}" type="pres">
      <dgm:prSet presAssocID="{2C978AAD-8F63-45F4-9A34-467520D522BE}" presName="spacer" presStyleCnt="0"/>
      <dgm:spPr/>
    </dgm:pt>
    <dgm:pt modelId="{8E20E081-1F73-458F-8302-3F8B6345162A}" type="pres">
      <dgm:prSet presAssocID="{E4004F42-27EE-4BB2-BFAE-E475F747A77F}" presName="parentText" presStyleLbl="node1" presStyleIdx="3" presStyleCnt="4">
        <dgm:presLayoutVars>
          <dgm:chMax val="0"/>
          <dgm:bulletEnabled val="1"/>
        </dgm:presLayoutVars>
      </dgm:prSet>
      <dgm:spPr/>
    </dgm:pt>
  </dgm:ptLst>
  <dgm:cxnLst>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3" destOrd="0" parTransId="{DE6AFBBF-106C-494D-B5F8-EBAB48BBD675}" sibTransId="{D682470D-AC43-46CA-81B8-3EEB7AFA3698}"/>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2D751D72-2DB6-44D6-813F-884E6E4EBAEB}" type="presParOf" srcId="{EA9FDCB5-9B6C-4954-A65E-AF8F471337F1}" destId="{8E20E081-1F73-458F-8302-3F8B6345162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Description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Circuit With Working LEDs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Arduino IDE With Code (Screenshot)</a:t>
          </a:r>
          <a:endParaRPr lang="en-US" b="1" dirty="0">
            <a:solidFill>
              <a:schemeClr val="bg1"/>
            </a:solidFill>
          </a:endParaRPr>
        </a:p>
      </dgm:t>
    </dgm:pt>
    <dgm:pt modelId="{2C978AAD-8F63-45F4-9A34-467520D522BE}" type="sibTrans" cxnId="{8A784FB9-FAD5-40C3-BEEA-E1F2989B3451}">
      <dgm:prSet/>
      <dgm:spPr/>
      <dgm:t>
        <a:bodyPr/>
        <a:lstStyle/>
        <a:p>
          <a:endParaRPr lang="en-US"/>
        </a:p>
      </dgm:t>
    </dgm:pt>
    <dgm:pt modelId="{A2621C4A-2567-44D4-9ABD-25CE824DBC69}" type="parTrans" cxnId="{8A784FB9-FAD5-40C3-BEEA-E1F2989B3451}">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4"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4">
        <dgm:presLayoutVars>
          <dgm:chMax val="0"/>
          <dgm:bulletEnabled val="1"/>
        </dgm:presLayoutVars>
      </dgm:prSet>
      <dgm:spPr/>
    </dgm:pt>
    <dgm:pt modelId="{A61AA554-4283-487D-BD76-26B05B2506C1}" type="pres">
      <dgm:prSet presAssocID="{24DC7795-AD57-48A0-B5EA-52664F247868}" presName="spacer" presStyleCnt="0"/>
      <dgm:spPr/>
    </dgm:pt>
    <dgm:pt modelId="{5E19E809-7031-4C6C-90BF-62C50DCB585F}" type="pres">
      <dgm:prSet presAssocID="{9813DD6F-7FE3-46BD-AF8B-E4F84E4568EC}" presName="parentText" presStyleLbl="node1" presStyleIdx="2" presStyleCnt="4">
        <dgm:presLayoutVars>
          <dgm:chMax val="0"/>
          <dgm:bulletEnabled val="1"/>
        </dgm:presLayoutVars>
      </dgm:prSet>
      <dgm:spPr/>
    </dgm:pt>
    <dgm:pt modelId="{3F81B740-70A0-4D17-A6D0-9971B8266BBB}" type="pres">
      <dgm:prSet presAssocID="{2C978AAD-8F63-45F4-9A34-467520D522BE}" presName="spacer" presStyleCnt="0"/>
      <dgm:spPr/>
    </dgm:pt>
    <dgm:pt modelId="{8E20E081-1F73-458F-8302-3F8B6345162A}" type="pres">
      <dgm:prSet presAssocID="{E4004F42-27EE-4BB2-BFAE-E475F747A77F}" presName="parentText" presStyleLbl="node1" presStyleIdx="3" presStyleCnt="4">
        <dgm:presLayoutVars>
          <dgm:chMax val="0"/>
          <dgm:bulletEnabled val="1"/>
        </dgm:presLayoutVars>
      </dgm:prSet>
      <dgm:spPr/>
    </dgm:pt>
  </dgm:ptLst>
  <dgm:cxnLst>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3" destOrd="0" parTransId="{DE6AFBBF-106C-494D-B5F8-EBAB48BBD675}" sibTransId="{D682470D-AC43-46CA-81B8-3EEB7AFA3698}"/>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2D751D72-2DB6-44D6-813F-884E6E4EBAEB}" type="presParOf" srcId="{EA9FDCB5-9B6C-4954-A65E-AF8F471337F1}" destId="{8E20E081-1F73-458F-8302-3F8B6345162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Description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Circuit With Working LEDs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Arduino IDE With Code (Screenshot)</a:t>
          </a:r>
          <a:endParaRPr lang="en-US" b="1" dirty="0">
            <a:solidFill>
              <a:schemeClr val="bg1"/>
            </a:solidFill>
          </a:endParaRPr>
        </a:p>
      </dgm:t>
    </dgm:pt>
    <dgm:pt modelId="{2C978AAD-8F63-45F4-9A34-467520D522BE}" type="sibTrans" cxnId="{8A784FB9-FAD5-40C3-BEEA-E1F2989B3451}">
      <dgm:prSet/>
      <dgm:spPr/>
      <dgm:t>
        <a:bodyPr/>
        <a:lstStyle/>
        <a:p>
          <a:endParaRPr lang="en-US"/>
        </a:p>
      </dgm:t>
    </dgm:pt>
    <dgm:pt modelId="{A2621C4A-2567-44D4-9ABD-25CE824DBC69}" type="parTrans" cxnId="{8A784FB9-FAD5-40C3-BEEA-E1F2989B3451}">
      <dgm:prSet/>
      <dgm:spPr/>
      <dgm:t>
        <a:bodyPr/>
        <a:lstStyle/>
        <a:p>
          <a:endParaRPr lang="en-US"/>
        </a:p>
      </dgm:t>
    </dgm:pt>
    <dgm:pt modelId="{EEAB78C7-AA79-4699-82B8-574C3C026680}">
      <dgm:prSet/>
      <dgm:spPr/>
      <dgm:t>
        <a:bodyPr/>
        <a:lstStyle/>
        <a:p>
          <a:r>
            <a:rPr lang="en-US" b="1"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Serial Monitor from Arduino IDE (Screenshot)</a:t>
          </a:r>
          <a:endParaRPr lang="en-US" b="1" dirty="0">
            <a:solidFill>
              <a:schemeClr val="bg1"/>
            </a:solidFill>
          </a:endParaRPr>
        </a:p>
      </dgm:t>
    </dgm:pt>
    <dgm:pt modelId="{20059446-29D4-4FB2-B1A0-74D90400E8B3}" type="parTrans" cxnId="{BCCCD641-99DD-4CB9-BE8C-4E74CD29F7E6}">
      <dgm:prSet/>
      <dgm:spPr/>
      <dgm:t>
        <a:bodyPr/>
        <a:lstStyle/>
        <a:p>
          <a:endParaRPr lang="en-US"/>
        </a:p>
      </dgm:t>
    </dgm:pt>
    <dgm:pt modelId="{CA3D73E8-B87D-4A20-B407-05F26D3B8EB8}" type="sibTrans" cxnId="{BCCCD641-99DD-4CB9-BE8C-4E74CD29F7E6}">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5"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5">
        <dgm:presLayoutVars>
          <dgm:chMax val="0"/>
          <dgm:bulletEnabled val="1"/>
        </dgm:presLayoutVars>
      </dgm:prSet>
      <dgm:spPr/>
    </dgm:pt>
    <dgm:pt modelId="{A61AA554-4283-487D-BD76-26B05B2506C1}" type="pres">
      <dgm:prSet presAssocID="{24DC7795-AD57-48A0-B5EA-52664F247868}" presName="spacer" presStyleCnt="0"/>
      <dgm:spPr/>
    </dgm:pt>
    <dgm:pt modelId="{5E19E809-7031-4C6C-90BF-62C50DCB585F}" type="pres">
      <dgm:prSet presAssocID="{9813DD6F-7FE3-46BD-AF8B-E4F84E4568EC}" presName="parentText" presStyleLbl="node1" presStyleIdx="2" presStyleCnt="5">
        <dgm:presLayoutVars>
          <dgm:chMax val="0"/>
          <dgm:bulletEnabled val="1"/>
        </dgm:presLayoutVars>
      </dgm:prSet>
      <dgm:spPr/>
    </dgm:pt>
    <dgm:pt modelId="{3F81B740-70A0-4D17-A6D0-9971B8266BBB}" type="pres">
      <dgm:prSet presAssocID="{2C978AAD-8F63-45F4-9A34-467520D522BE}" presName="spacer" presStyleCnt="0"/>
      <dgm:spPr/>
    </dgm:pt>
    <dgm:pt modelId="{9117B8B6-4077-42C8-8172-FAB959616984}" type="pres">
      <dgm:prSet presAssocID="{EEAB78C7-AA79-4699-82B8-574C3C026680}" presName="parentText" presStyleLbl="node1" presStyleIdx="3" presStyleCnt="5">
        <dgm:presLayoutVars>
          <dgm:chMax val="0"/>
          <dgm:bulletEnabled val="1"/>
        </dgm:presLayoutVars>
      </dgm:prSet>
      <dgm:spPr/>
    </dgm:pt>
    <dgm:pt modelId="{227D5CC5-9D33-4A3A-A5B1-25D99A5F8FE4}" type="pres">
      <dgm:prSet presAssocID="{CA3D73E8-B87D-4A20-B407-05F26D3B8EB8}" presName="spacer" presStyleCnt="0"/>
      <dgm:spPr/>
    </dgm:pt>
    <dgm:pt modelId="{8E20E081-1F73-458F-8302-3F8B6345162A}" type="pres">
      <dgm:prSet presAssocID="{E4004F42-27EE-4BB2-BFAE-E475F747A77F}" presName="parentText" presStyleLbl="node1" presStyleIdx="4" presStyleCnt="5">
        <dgm:presLayoutVars>
          <dgm:chMax val="0"/>
          <dgm:bulletEnabled val="1"/>
        </dgm:presLayoutVars>
      </dgm:prSet>
      <dgm:spPr/>
    </dgm:pt>
  </dgm:ptLst>
  <dgm:cxnLst>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BCCCD641-99DD-4CB9-BE8C-4E74CD29F7E6}" srcId="{537FD547-F8D1-4A87-B2BB-8186102114C9}" destId="{EEAB78C7-AA79-4699-82B8-574C3C026680}" srcOrd="3" destOrd="0" parTransId="{20059446-29D4-4FB2-B1A0-74D90400E8B3}" sibTransId="{CA3D73E8-B87D-4A20-B407-05F26D3B8EB8}"/>
    <dgm:cxn modelId="{E17E3273-18BD-4836-B0EF-33FF91BCA1FC}" type="presOf" srcId="{EEAB78C7-AA79-4699-82B8-574C3C026680}" destId="{9117B8B6-4077-42C8-8172-FAB959616984}" srcOrd="0" destOrd="0" presId="urn:microsoft.com/office/officeart/2005/8/layout/vList2"/>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4" destOrd="0" parTransId="{DE6AFBBF-106C-494D-B5F8-EBAB48BBD675}" sibTransId="{D682470D-AC43-46CA-81B8-3EEB7AFA3698}"/>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3BDE4B24-4945-4AF9-B196-7DEBEA066EA2}" type="presParOf" srcId="{EA9FDCB5-9B6C-4954-A65E-AF8F471337F1}" destId="{9117B8B6-4077-42C8-8172-FAB959616984}" srcOrd="6" destOrd="0" presId="urn:microsoft.com/office/officeart/2005/8/layout/vList2"/>
    <dgm:cxn modelId="{8054CBF4-7E84-4504-905B-C4EEF372B1CD}" type="presParOf" srcId="{EA9FDCB5-9B6C-4954-A65E-AF8F471337F1}" destId="{227D5CC5-9D33-4A3A-A5B1-25D99A5F8FE4}" srcOrd="7" destOrd="0" presId="urn:microsoft.com/office/officeart/2005/8/layout/vList2"/>
    <dgm:cxn modelId="{2D751D72-2DB6-44D6-813F-884E6E4EBAEB}" type="presParOf" srcId="{EA9FDCB5-9B6C-4954-A65E-AF8F471337F1}" destId="{8E20E081-1F73-458F-8302-3F8B6345162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Description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Circuit With Working LCD and LEDs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Arduino IDE With Code (Screenshot)</a:t>
          </a:r>
          <a:endParaRPr lang="en-US" b="1" dirty="0">
            <a:solidFill>
              <a:schemeClr val="bg1"/>
            </a:solidFill>
          </a:endParaRPr>
        </a:p>
      </dgm:t>
    </dgm:pt>
    <dgm:pt modelId="{2C978AAD-8F63-45F4-9A34-467520D522BE}" type="sibTrans" cxnId="{8A784FB9-FAD5-40C3-BEEA-E1F2989B3451}">
      <dgm:prSet/>
      <dgm:spPr/>
      <dgm:t>
        <a:bodyPr/>
        <a:lstStyle/>
        <a:p>
          <a:endParaRPr lang="en-US"/>
        </a:p>
      </dgm:t>
    </dgm:pt>
    <dgm:pt modelId="{A2621C4A-2567-44D4-9ABD-25CE824DBC69}" type="parTrans" cxnId="{8A784FB9-FAD5-40C3-BEEA-E1F2989B3451}">
      <dgm:prSet/>
      <dgm:spPr/>
      <dgm:t>
        <a:bodyPr/>
        <a:lstStyle/>
        <a:p>
          <a:endParaRPr lang="en-US"/>
        </a:p>
      </dgm:t>
    </dgm:pt>
    <dgm:pt modelId="{EEAB78C7-AA79-4699-82B8-574C3C026680}">
      <dgm:prSet/>
      <dgm:spPr/>
      <dgm:t>
        <a:bodyPr/>
        <a:lstStyle/>
        <a:p>
          <a:r>
            <a:rPr lang="en-US" b="1"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Serial Monitor from Arduino IDE (Screenshot)</a:t>
          </a:r>
          <a:endParaRPr lang="en-US" b="1" dirty="0">
            <a:solidFill>
              <a:schemeClr val="bg1"/>
            </a:solidFill>
          </a:endParaRPr>
        </a:p>
      </dgm:t>
    </dgm:pt>
    <dgm:pt modelId="{20059446-29D4-4FB2-B1A0-74D90400E8B3}" type="parTrans" cxnId="{BCCCD641-99DD-4CB9-BE8C-4E74CD29F7E6}">
      <dgm:prSet/>
      <dgm:spPr/>
      <dgm:t>
        <a:bodyPr/>
        <a:lstStyle/>
        <a:p>
          <a:endParaRPr lang="en-US"/>
        </a:p>
      </dgm:t>
    </dgm:pt>
    <dgm:pt modelId="{CA3D73E8-B87D-4A20-B407-05F26D3B8EB8}" type="sibTrans" cxnId="{BCCCD641-99DD-4CB9-BE8C-4E74CD29F7E6}">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5"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5">
        <dgm:presLayoutVars>
          <dgm:chMax val="0"/>
          <dgm:bulletEnabled val="1"/>
        </dgm:presLayoutVars>
      </dgm:prSet>
      <dgm:spPr/>
    </dgm:pt>
    <dgm:pt modelId="{A61AA554-4283-487D-BD76-26B05B2506C1}" type="pres">
      <dgm:prSet presAssocID="{24DC7795-AD57-48A0-B5EA-52664F247868}" presName="spacer" presStyleCnt="0"/>
      <dgm:spPr/>
    </dgm:pt>
    <dgm:pt modelId="{5E19E809-7031-4C6C-90BF-62C50DCB585F}" type="pres">
      <dgm:prSet presAssocID="{9813DD6F-7FE3-46BD-AF8B-E4F84E4568EC}" presName="parentText" presStyleLbl="node1" presStyleIdx="2" presStyleCnt="5">
        <dgm:presLayoutVars>
          <dgm:chMax val="0"/>
          <dgm:bulletEnabled val="1"/>
        </dgm:presLayoutVars>
      </dgm:prSet>
      <dgm:spPr/>
    </dgm:pt>
    <dgm:pt modelId="{3F81B740-70A0-4D17-A6D0-9971B8266BBB}" type="pres">
      <dgm:prSet presAssocID="{2C978AAD-8F63-45F4-9A34-467520D522BE}" presName="spacer" presStyleCnt="0"/>
      <dgm:spPr/>
    </dgm:pt>
    <dgm:pt modelId="{9117B8B6-4077-42C8-8172-FAB959616984}" type="pres">
      <dgm:prSet presAssocID="{EEAB78C7-AA79-4699-82B8-574C3C026680}" presName="parentText" presStyleLbl="node1" presStyleIdx="3" presStyleCnt="5">
        <dgm:presLayoutVars>
          <dgm:chMax val="0"/>
          <dgm:bulletEnabled val="1"/>
        </dgm:presLayoutVars>
      </dgm:prSet>
      <dgm:spPr/>
    </dgm:pt>
    <dgm:pt modelId="{227D5CC5-9D33-4A3A-A5B1-25D99A5F8FE4}" type="pres">
      <dgm:prSet presAssocID="{CA3D73E8-B87D-4A20-B407-05F26D3B8EB8}" presName="spacer" presStyleCnt="0"/>
      <dgm:spPr/>
    </dgm:pt>
    <dgm:pt modelId="{8E20E081-1F73-458F-8302-3F8B6345162A}" type="pres">
      <dgm:prSet presAssocID="{E4004F42-27EE-4BB2-BFAE-E475F747A77F}" presName="parentText" presStyleLbl="node1" presStyleIdx="4" presStyleCnt="5">
        <dgm:presLayoutVars>
          <dgm:chMax val="0"/>
          <dgm:bulletEnabled val="1"/>
        </dgm:presLayoutVars>
      </dgm:prSet>
      <dgm:spPr/>
    </dgm:pt>
  </dgm:ptLst>
  <dgm:cxnLst>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BCCCD641-99DD-4CB9-BE8C-4E74CD29F7E6}" srcId="{537FD547-F8D1-4A87-B2BB-8186102114C9}" destId="{EEAB78C7-AA79-4699-82B8-574C3C026680}" srcOrd="3" destOrd="0" parTransId="{20059446-29D4-4FB2-B1A0-74D90400E8B3}" sibTransId="{CA3D73E8-B87D-4A20-B407-05F26D3B8EB8}"/>
    <dgm:cxn modelId="{E17E3273-18BD-4836-B0EF-33FF91BCA1FC}" type="presOf" srcId="{EEAB78C7-AA79-4699-82B8-574C3C026680}" destId="{9117B8B6-4077-42C8-8172-FAB959616984}" srcOrd="0" destOrd="0" presId="urn:microsoft.com/office/officeart/2005/8/layout/vList2"/>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4" destOrd="0" parTransId="{DE6AFBBF-106C-494D-B5F8-EBAB48BBD675}" sibTransId="{D682470D-AC43-46CA-81B8-3EEB7AFA3698}"/>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3BDE4B24-4945-4AF9-B196-7DEBEA066EA2}" type="presParOf" srcId="{EA9FDCB5-9B6C-4954-A65E-AF8F471337F1}" destId="{9117B8B6-4077-42C8-8172-FAB959616984}" srcOrd="6" destOrd="0" presId="urn:microsoft.com/office/officeart/2005/8/layout/vList2"/>
    <dgm:cxn modelId="{8054CBF4-7E84-4504-905B-C4EEF372B1CD}" type="presParOf" srcId="{EA9FDCB5-9B6C-4954-A65E-AF8F471337F1}" destId="{227D5CC5-9D33-4A3A-A5B1-25D99A5F8FE4}" srcOrd="7" destOrd="0" presId="urn:microsoft.com/office/officeart/2005/8/layout/vList2"/>
    <dgm:cxn modelId="{2D751D72-2DB6-44D6-813F-884E6E4EBAEB}" type="presParOf" srcId="{EA9FDCB5-9B6C-4954-A65E-AF8F471337F1}" destId="{8E20E081-1F73-458F-8302-3F8B6345162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7FD547-F8D1-4A87-B2BB-8186102114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B34EB8-33AA-4DB8-9562-80B75E41A195}">
      <dgm:prSet/>
      <dgm:spPr/>
      <dgm:t>
        <a:bodyPr/>
        <a:lstStyle/>
        <a:p>
          <a:r>
            <a:rPr lang="en-US" b="1"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Description</a:t>
          </a:r>
          <a:endParaRPr lang="en-US" b="1" dirty="0">
            <a:solidFill>
              <a:schemeClr val="bg1"/>
            </a:solidFill>
          </a:endParaRPr>
        </a:p>
      </dgm:t>
    </dgm:pt>
    <dgm:pt modelId="{F6ABC89C-F79A-40E8-926F-FB136705C9F3}" type="parTrans" cxnId="{67703416-D827-46A8-AB88-91BA9336E55F}">
      <dgm:prSet/>
      <dgm:spPr/>
      <dgm:t>
        <a:bodyPr/>
        <a:lstStyle/>
        <a:p>
          <a:endParaRPr lang="en-US"/>
        </a:p>
      </dgm:t>
    </dgm:pt>
    <dgm:pt modelId="{B737F26E-8755-4E7B-A81A-446FC80492AE}" type="sibTrans" cxnId="{67703416-D827-46A8-AB88-91BA9336E55F}">
      <dgm:prSet/>
      <dgm:spPr/>
      <dgm:t>
        <a:bodyPr/>
        <a:lstStyle/>
        <a:p>
          <a:endParaRPr lang="en-US"/>
        </a:p>
      </dgm:t>
    </dgm:pt>
    <dgm:pt modelId="{FAEB80EF-3FE5-422A-B795-275714431F45}">
      <dgm:prSet/>
      <dgm:spPr/>
      <dgm:t>
        <a:bodyPr/>
        <a:lstStyle/>
        <a:p>
          <a:r>
            <a:rPr lang="en-US" b="1"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Circuit With Working LCD and LEDs (Image)</a:t>
          </a:r>
          <a:endParaRPr lang="en-US" b="1" dirty="0">
            <a:solidFill>
              <a:schemeClr val="bg1"/>
            </a:solidFill>
          </a:endParaRPr>
        </a:p>
      </dgm:t>
    </dgm:pt>
    <dgm:pt modelId="{CF082B1D-6686-4259-B900-836CDBB7712D}" type="parTrans" cxnId="{76DC37FF-4EC0-4B34-BD8A-CF9821491C03}">
      <dgm:prSet/>
      <dgm:spPr/>
      <dgm:t>
        <a:bodyPr/>
        <a:lstStyle/>
        <a:p>
          <a:endParaRPr lang="en-US"/>
        </a:p>
      </dgm:t>
    </dgm:pt>
    <dgm:pt modelId="{24DC7795-AD57-48A0-B5EA-52664F247868}" type="sibTrans" cxnId="{76DC37FF-4EC0-4B34-BD8A-CF9821491C03}">
      <dgm:prSet/>
      <dgm:spPr/>
      <dgm:t>
        <a:bodyPr/>
        <a:lstStyle/>
        <a:p>
          <a:endParaRPr lang="en-US"/>
        </a:p>
      </dgm:t>
    </dgm:pt>
    <dgm:pt modelId="{E4004F42-27EE-4BB2-BFAE-E475F747A77F}">
      <dgm:prSet/>
      <dgm:spPr/>
      <dgm:t>
        <a:bodyPr/>
        <a:lstStyle/>
        <a:p>
          <a:r>
            <a:rPr lang="en-US" b="1" dirty="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Conclusion</a:t>
          </a:r>
          <a:endParaRPr lang="en-US" b="1" dirty="0">
            <a:solidFill>
              <a:schemeClr val="bg1"/>
            </a:solidFill>
          </a:endParaRPr>
        </a:p>
      </dgm:t>
    </dgm:pt>
    <dgm:pt modelId="{DE6AFBBF-106C-494D-B5F8-EBAB48BBD675}" type="parTrans" cxnId="{6DDFB4CA-3A5B-4437-BA7A-8472E7605CA0}">
      <dgm:prSet/>
      <dgm:spPr/>
      <dgm:t>
        <a:bodyPr/>
        <a:lstStyle/>
        <a:p>
          <a:endParaRPr lang="en-US"/>
        </a:p>
      </dgm:t>
    </dgm:pt>
    <dgm:pt modelId="{D682470D-AC43-46CA-81B8-3EEB7AFA3698}" type="sibTrans" cxnId="{6DDFB4CA-3A5B-4437-BA7A-8472E7605CA0}">
      <dgm:prSet/>
      <dgm:spPr/>
      <dgm:t>
        <a:bodyPr/>
        <a:lstStyle/>
        <a:p>
          <a:endParaRPr lang="en-US"/>
        </a:p>
      </dgm:t>
    </dgm:pt>
    <dgm:pt modelId="{9813DD6F-7FE3-46BD-AF8B-E4F84E4568EC}">
      <dgm:prSet/>
      <dgm:spPr/>
      <dgm:t>
        <a:bodyPr/>
        <a:lstStyle/>
        <a:p>
          <a:r>
            <a:rPr lang="en-US" b="1"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Arduino IDE With Code (Screenshot)</a:t>
          </a:r>
          <a:endParaRPr lang="en-US" b="1" dirty="0">
            <a:solidFill>
              <a:schemeClr val="bg1"/>
            </a:solidFill>
          </a:endParaRPr>
        </a:p>
      </dgm:t>
    </dgm:pt>
    <dgm:pt modelId="{2C978AAD-8F63-45F4-9A34-467520D522BE}" type="sibTrans" cxnId="{8A784FB9-FAD5-40C3-BEEA-E1F2989B3451}">
      <dgm:prSet/>
      <dgm:spPr/>
      <dgm:t>
        <a:bodyPr/>
        <a:lstStyle/>
        <a:p>
          <a:endParaRPr lang="en-US"/>
        </a:p>
      </dgm:t>
    </dgm:pt>
    <dgm:pt modelId="{A2621C4A-2567-44D4-9ABD-25CE824DBC69}" type="parTrans" cxnId="{8A784FB9-FAD5-40C3-BEEA-E1F2989B3451}">
      <dgm:prSet/>
      <dgm:spPr/>
      <dgm:t>
        <a:bodyPr/>
        <a:lstStyle/>
        <a:p>
          <a:endParaRPr lang="en-US"/>
        </a:p>
      </dgm:t>
    </dgm:pt>
    <dgm:pt modelId="{EEAB78C7-AA79-4699-82B8-574C3C026680}">
      <dgm:prSet/>
      <dgm:spPr/>
      <dgm:t>
        <a:bodyPr/>
        <a:lstStyle/>
        <a:p>
          <a:r>
            <a:rPr lang="en-US" b="1"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Serial Monitor from Arduino IDE (Screenshot)</a:t>
          </a:r>
          <a:endParaRPr lang="en-US" b="1" dirty="0">
            <a:solidFill>
              <a:schemeClr val="bg1"/>
            </a:solidFill>
          </a:endParaRPr>
        </a:p>
      </dgm:t>
    </dgm:pt>
    <dgm:pt modelId="{20059446-29D4-4FB2-B1A0-74D90400E8B3}" type="parTrans" cxnId="{BCCCD641-99DD-4CB9-BE8C-4E74CD29F7E6}">
      <dgm:prSet/>
      <dgm:spPr/>
      <dgm:t>
        <a:bodyPr/>
        <a:lstStyle/>
        <a:p>
          <a:endParaRPr lang="en-US"/>
        </a:p>
      </dgm:t>
    </dgm:pt>
    <dgm:pt modelId="{CA3D73E8-B87D-4A20-B407-05F26D3B8EB8}" type="sibTrans" cxnId="{BCCCD641-99DD-4CB9-BE8C-4E74CD29F7E6}">
      <dgm:prSet/>
      <dgm:spPr/>
      <dgm:t>
        <a:bodyPr/>
        <a:lstStyle/>
        <a:p>
          <a:endParaRPr lang="en-US"/>
        </a:p>
      </dgm:t>
    </dgm:pt>
    <dgm:pt modelId="{EA9FDCB5-9B6C-4954-A65E-AF8F471337F1}" type="pres">
      <dgm:prSet presAssocID="{537FD547-F8D1-4A87-B2BB-8186102114C9}" presName="linear" presStyleCnt="0">
        <dgm:presLayoutVars>
          <dgm:animLvl val="lvl"/>
          <dgm:resizeHandles val="exact"/>
        </dgm:presLayoutVars>
      </dgm:prSet>
      <dgm:spPr/>
    </dgm:pt>
    <dgm:pt modelId="{E2AAA3B0-850C-4EBC-AE0C-904C6F33DCD6}" type="pres">
      <dgm:prSet presAssocID="{F5B34EB8-33AA-4DB8-9562-80B75E41A195}" presName="parentText" presStyleLbl="node1" presStyleIdx="0" presStyleCnt="5" custLinFactY="-100000" custLinFactNeighborX="4845" custLinFactNeighborY="-125923">
        <dgm:presLayoutVars>
          <dgm:chMax val="0"/>
          <dgm:bulletEnabled val="1"/>
        </dgm:presLayoutVars>
      </dgm:prSet>
      <dgm:spPr/>
    </dgm:pt>
    <dgm:pt modelId="{7EEEBCAA-784A-473B-90DC-A06B9BDD3797}" type="pres">
      <dgm:prSet presAssocID="{B737F26E-8755-4E7B-A81A-446FC80492AE}" presName="spacer" presStyleCnt="0"/>
      <dgm:spPr/>
    </dgm:pt>
    <dgm:pt modelId="{CA4280F1-3A5B-4CC5-B908-1488BC38590F}" type="pres">
      <dgm:prSet presAssocID="{FAEB80EF-3FE5-422A-B795-275714431F45}" presName="parentText" presStyleLbl="node1" presStyleIdx="1" presStyleCnt="5">
        <dgm:presLayoutVars>
          <dgm:chMax val="0"/>
          <dgm:bulletEnabled val="1"/>
        </dgm:presLayoutVars>
      </dgm:prSet>
      <dgm:spPr/>
    </dgm:pt>
    <dgm:pt modelId="{A61AA554-4283-487D-BD76-26B05B2506C1}" type="pres">
      <dgm:prSet presAssocID="{24DC7795-AD57-48A0-B5EA-52664F247868}" presName="spacer" presStyleCnt="0"/>
      <dgm:spPr/>
    </dgm:pt>
    <dgm:pt modelId="{5E19E809-7031-4C6C-90BF-62C50DCB585F}" type="pres">
      <dgm:prSet presAssocID="{9813DD6F-7FE3-46BD-AF8B-E4F84E4568EC}" presName="parentText" presStyleLbl="node1" presStyleIdx="2" presStyleCnt="5">
        <dgm:presLayoutVars>
          <dgm:chMax val="0"/>
          <dgm:bulletEnabled val="1"/>
        </dgm:presLayoutVars>
      </dgm:prSet>
      <dgm:spPr/>
    </dgm:pt>
    <dgm:pt modelId="{3F81B740-70A0-4D17-A6D0-9971B8266BBB}" type="pres">
      <dgm:prSet presAssocID="{2C978AAD-8F63-45F4-9A34-467520D522BE}" presName="spacer" presStyleCnt="0"/>
      <dgm:spPr/>
    </dgm:pt>
    <dgm:pt modelId="{9117B8B6-4077-42C8-8172-FAB959616984}" type="pres">
      <dgm:prSet presAssocID="{EEAB78C7-AA79-4699-82B8-574C3C026680}" presName="parentText" presStyleLbl="node1" presStyleIdx="3" presStyleCnt="5">
        <dgm:presLayoutVars>
          <dgm:chMax val="0"/>
          <dgm:bulletEnabled val="1"/>
        </dgm:presLayoutVars>
      </dgm:prSet>
      <dgm:spPr/>
    </dgm:pt>
    <dgm:pt modelId="{227D5CC5-9D33-4A3A-A5B1-25D99A5F8FE4}" type="pres">
      <dgm:prSet presAssocID="{CA3D73E8-B87D-4A20-B407-05F26D3B8EB8}" presName="spacer" presStyleCnt="0"/>
      <dgm:spPr/>
    </dgm:pt>
    <dgm:pt modelId="{8E20E081-1F73-458F-8302-3F8B6345162A}" type="pres">
      <dgm:prSet presAssocID="{E4004F42-27EE-4BB2-BFAE-E475F747A77F}" presName="parentText" presStyleLbl="node1" presStyleIdx="4" presStyleCnt="5">
        <dgm:presLayoutVars>
          <dgm:chMax val="0"/>
          <dgm:bulletEnabled val="1"/>
        </dgm:presLayoutVars>
      </dgm:prSet>
      <dgm:spPr/>
    </dgm:pt>
  </dgm:ptLst>
  <dgm:cxnLst>
    <dgm:cxn modelId="{1ECC190E-5814-4CEB-85A3-59F7ED20CFF1}" type="presOf" srcId="{537FD547-F8D1-4A87-B2BB-8186102114C9}" destId="{EA9FDCB5-9B6C-4954-A65E-AF8F471337F1}" srcOrd="0" destOrd="0" presId="urn:microsoft.com/office/officeart/2005/8/layout/vList2"/>
    <dgm:cxn modelId="{F35BD80E-C429-43E6-9C10-79B8728BFFEE}" type="presOf" srcId="{F5B34EB8-33AA-4DB8-9562-80B75E41A195}" destId="{E2AAA3B0-850C-4EBC-AE0C-904C6F33DCD6}" srcOrd="0" destOrd="0" presId="urn:microsoft.com/office/officeart/2005/8/layout/vList2"/>
    <dgm:cxn modelId="{67703416-D827-46A8-AB88-91BA9336E55F}" srcId="{537FD547-F8D1-4A87-B2BB-8186102114C9}" destId="{F5B34EB8-33AA-4DB8-9562-80B75E41A195}" srcOrd="0" destOrd="0" parTransId="{F6ABC89C-F79A-40E8-926F-FB136705C9F3}" sibTransId="{B737F26E-8755-4E7B-A81A-446FC80492AE}"/>
    <dgm:cxn modelId="{BCCCD641-99DD-4CB9-BE8C-4E74CD29F7E6}" srcId="{537FD547-F8D1-4A87-B2BB-8186102114C9}" destId="{EEAB78C7-AA79-4699-82B8-574C3C026680}" srcOrd="3" destOrd="0" parTransId="{20059446-29D4-4FB2-B1A0-74D90400E8B3}" sibTransId="{CA3D73E8-B87D-4A20-B407-05F26D3B8EB8}"/>
    <dgm:cxn modelId="{E17E3273-18BD-4836-B0EF-33FF91BCA1FC}" type="presOf" srcId="{EEAB78C7-AA79-4699-82B8-574C3C026680}" destId="{9117B8B6-4077-42C8-8172-FAB959616984}" srcOrd="0" destOrd="0" presId="urn:microsoft.com/office/officeart/2005/8/layout/vList2"/>
    <dgm:cxn modelId="{E8FCCB8E-2DF2-419C-8391-BB3B40EA5BA6}" type="presOf" srcId="{FAEB80EF-3FE5-422A-B795-275714431F45}" destId="{CA4280F1-3A5B-4CC5-B908-1488BC38590F}" srcOrd="0" destOrd="0" presId="urn:microsoft.com/office/officeart/2005/8/layout/vList2"/>
    <dgm:cxn modelId="{8A784FB9-FAD5-40C3-BEEA-E1F2989B3451}" srcId="{537FD547-F8D1-4A87-B2BB-8186102114C9}" destId="{9813DD6F-7FE3-46BD-AF8B-E4F84E4568EC}" srcOrd="2" destOrd="0" parTransId="{A2621C4A-2567-44D4-9ABD-25CE824DBC69}" sibTransId="{2C978AAD-8F63-45F4-9A34-467520D522BE}"/>
    <dgm:cxn modelId="{5ABCC0C2-F449-4977-AD90-936CFEA57929}" type="presOf" srcId="{E4004F42-27EE-4BB2-BFAE-E475F747A77F}" destId="{8E20E081-1F73-458F-8302-3F8B6345162A}" srcOrd="0" destOrd="0" presId="urn:microsoft.com/office/officeart/2005/8/layout/vList2"/>
    <dgm:cxn modelId="{6DDFB4CA-3A5B-4437-BA7A-8472E7605CA0}" srcId="{537FD547-F8D1-4A87-B2BB-8186102114C9}" destId="{E4004F42-27EE-4BB2-BFAE-E475F747A77F}" srcOrd="4" destOrd="0" parTransId="{DE6AFBBF-106C-494D-B5F8-EBAB48BBD675}" sibTransId="{D682470D-AC43-46CA-81B8-3EEB7AFA3698}"/>
    <dgm:cxn modelId="{CB4A14FA-3181-4474-B70B-445CF56FF2F2}" type="presOf" srcId="{9813DD6F-7FE3-46BD-AF8B-E4F84E4568EC}" destId="{5E19E809-7031-4C6C-90BF-62C50DCB585F}" srcOrd="0" destOrd="0" presId="urn:microsoft.com/office/officeart/2005/8/layout/vList2"/>
    <dgm:cxn modelId="{76DC37FF-4EC0-4B34-BD8A-CF9821491C03}" srcId="{537FD547-F8D1-4A87-B2BB-8186102114C9}" destId="{FAEB80EF-3FE5-422A-B795-275714431F45}" srcOrd="1" destOrd="0" parTransId="{CF082B1D-6686-4259-B900-836CDBB7712D}" sibTransId="{24DC7795-AD57-48A0-B5EA-52664F247868}"/>
    <dgm:cxn modelId="{46A22FB0-7244-4B66-BC52-E9507E1ED57B}" type="presParOf" srcId="{EA9FDCB5-9B6C-4954-A65E-AF8F471337F1}" destId="{E2AAA3B0-850C-4EBC-AE0C-904C6F33DCD6}" srcOrd="0" destOrd="0" presId="urn:microsoft.com/office/officeart/2005/8/layout/vList2"/>
    <dgm:cxn modelId="{7D781332-0284-4EE5-A64B-859442696ADB}" type="presParOf" srcId="{EA9FDCB5-9B6C-4954-A65E-AF8F471337F1}" destId="{7EEEBCAA-784A-473B-90DC-A06B9BDD3797}" srcOrd="1" destOrd="0" presId="urn:microsoft.com/office/officeart/2005/8/layout/vList2"/>
    <dgm:cxn modelId="{17C5BC2C-5BC1-4244-9D79-405EDFE8A020}" type="presParOf" srcId="{EA9FDCB5-9B6C-4954-A65E-AF8F471337F1}" destId="{CA4280F1-3A5B-4CC5-B908-1488BC38590F}" srcOrd="2" destOrd="0" presId="urn:microsoft.com/office/officeart/2005/8/layout/vList2"/>
    <dgm:cxn modelId="{9B2E2292-B7EB-440E-9AD2-F4854F0CF38E}" type="presParOf" srcId="{EA9FDCB5-9B6C-4954-A65E-AF8F471337F1}" destId="{A61AA554-4283-487D-BD76-26B05B2506C1}" srcOrd="3" destOrd="0" presId="urn:microsoft.com/office/officeart/2005/8/layout/vList2"/>
    <dgm:cxn modelId="{58DE4AFD-A6AF-4001-BA71-6BE031BA676E}" type="presParOf" srcId="{EA9FDCB5-9B6C-4954-A65E-AF8F471337F1}" destId="{5E19E809-7031-4C6C-90BF-62C50DCB585F}" srcOrd="4" destOrd="0" presId="urn:microsoft.com/office/officeart/2005/8/layout/vList2"/>
    <dgm:cxn modelId="{DE1371AF-B0C0-4145-B653-91717C952E1B}" type="presParOf" srcId="{EA9FDCB5-9B6C-4954-A65E-AF8F471337F1}" destId="{3F81B740-70A0-4D17-A6D0-9971B8266BBB}" srcOrd="5" destOrd="0" presId="urn:microsoft.com/office/officeart/2005/8/layout/vList2"/>
    <dgm:cxn modelId="{3BDE4B24-4945-4AF9-B196-7DEBEA066EA2}" type="presParOf" srcId="{EA9FDCB5-9B6C-4954-A65E-AF8F471337F1}" destId="{9117B8B6-4077-42C8-8172-FAB959616984}" srcOrd="6" destOrd="0" presId="urn:microsoft.com/office/officeart/2005/8/layout/vList2"/>
    <dgm:cxn modelId="{8054CBF4-7E84-4504-905B-C4EEF372B1CD}" type="presParOf" srcId="{EA9FDCB5-9B6C-4954-A65E-AF8F471337F1}" destId="{227D5CC5-9D33-4A3A-A5B1-25D99A5F8FE4}" srcOrd="7" destOrd="0" presId="urn:microsoft.com/office/officeart/2005/8/layout/vList2"/>
    <dgm:cxn modelId="{2D751D72-2DB6-44D6-813F-884E6E4EBAEB}" type="presParOf" srcId="{EA9FDCB5-9B6C-4954-A65E-AF8F471337F1}" destId="{8E20E081-1F73-458F-8302-3F8B6345162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43575"/>
          <a:ext cx="8596668" cy="421200"/>
        </a:xfrm>
        <a:prstGeom prst="roundRect">
          <a:avLst/>
        </a:prstGeom>
        <a:solidFill>
          <a:srgbClr val="2B1BF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Introduction</a:t>
          </a:r>
          <a:endParaRPr lang="en-US" sz="1800" kern="1200" dirty="0">
            <a:solidFill>
              <a:schemeClr val="bg1"/>
            </a:solidFill>
          </a:endParaRPr>
        </a:p>
      </dsp:txBody>
      <dsp:txXfrm>
        <a:off x="20561" y="64136"/>
        <a:ext cx="8555546" cy="380078"/>
      </dsp:txXfrm>
    </dsp:sp>
    <dsp:sp modelId="{57ED90A3-5B4B-4208-A78F-3CA5C3F4AA16}">
      <dsp:nvSpPr>
        <dsp:cNvPr id="0" name=""/>
        <dsp:cNvSpPr/>
      </dsp:nvSpPr>
      <dsp:spPr>
        <a:xfrm>
          <a:off x="0" y="516615"/>
          <a:ext cx="8596668" cy="421200"/>
        </a:xfrm>
        <a:prstGeom prst="round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Project Plan for IoT Traffic Controller                                             </a:t>
          </a:r>
          <a:endParaRPr lang="en-US" sz="1800" kern="1200" dirty="0">
            <a:solidFill>
              <a:schemeClr val="bg1"/>
            </a:solidFill>
          </a:endParaRPr>
        </a:p>
      </dsp:txBody>
      <dsp:txXfrm>
        <a:off x="20561" y="537176"/>
        <a:ext cx="8555546" cy="380078"/>
      </dsp:txXfrm>
    </dsp:sp>
    <dsp:sp modelId="{5E19E809-7031-4C6C-90BF-62C50DCB585F}">
      <dsp:nvSpPr>
        <dsp:cNvPr id="0" name=""/>
        <dsp:cNvSpPr/>
      </dsp:nvSpPr>
      <dsp:spPr>
        <a:xfrm>
          <a:off x="0" y="989655"/>
          <a:ext cx="8596668" cy="421200"/>
        </a:xfrm>
        <a:prstGeom prst="roundRect">
          <a:avLst/>
        </a:prstGeom>
        <a:solidFill>
          <a:schemeClr val="accent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Creating a Single Traffic Controller</a:t>
          </a:r>
          <a:endParaRPr lang="en-US" sz="1800" kern="1200" dirty="0">
            <a:solidFill>
              <a:schemeClr val="bg1"/>
            </a:solidFill>
          </a:endParaRPr>
        </a:p>
      </dsp:txBody>
      <dsp:txXfrm>
        <a:off x="20561" y="1010216"/>
        <a:ext cx="8555546" cy="380078"/>
      </dsp:txXfrm>
    </dsp:sp>
    <dsp:sp modelId="{4D295FAF-2370-4830-861E-46716697ABC4}">
      <dsp:nvSpPr>
        <dsp:cNvPr id="0" name=""/>
        <dsp:cNvSpPr/>
      </dsp:nvSpPr>
      <dsp:spPr>
        <a:xfrm>
          <a:off x="0" y="1462695"/>
          <a:ext cx="8596668" cy="421200"/>
        </a:xfrm>
        <a:prstGeom prst="roundRect">
          <a:avLst/>
        </a:prstGeom>
        <a:solidFill>
          <a:schemeClr val="accent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u="none"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Adding a Second Traffic Controller</a:t>
          </a:r>
          <a:endParaRPr lang="en-US" sz="1800" u="none" kern="1200" dirty="0">
            <a:solidFill>
              <a:schemeClr val="bg1"/>
            </a:solidFill>
          </a:endParaRPr>
        </a:p>
      </dsp:txBody>
      <dsp:txXfrm>
        <a:off x="20561" y="1483256"/>
        <a:ext cx="8555546" cy="380078"/>
      </dsp:txXfrm>
    </dsp:sp>
    <dsp:sp modelId="{F46A45EE-31D5-449F-B953-40D6062188C7}">
      <dsp:nvSpPr>
        <dsp:cNvPr id="0" name=""/>
        <dsp:cNvSpPr/>
      </dsp:nvSpPr>
      <dsp:spPr>
        <a:xfrm>
          <a:off x="0" y="1935735"/>
          <a:ext cx="8596668" cy="421200"/>
        </a:xfrm>
        <a:prstGeom prst="roundRect">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Adding a Cross-Walk Button</a:t>
          </a:r>
          <a:endParaRPr lang="en-US" sz="1800" kern="1200" dirty="0">
            <a:solidFill>
              <a:schemeClr val="bg1"/>
            </a:solidFill>
          </a:endParaRPr>
        </a:p>
      </dsp:txBody>
      <dsp:txXfrm>
        <a:off x="20561" y="1956296"/>
        <a:ext cx="8555546" cy="380078"/>
      </dsp:txXfrm>
    </dsp:sp>
    <dsp:sp modelId="{E93699B2-ABF7-4C5A-B118-279D28F8FEA7}">
      <dsp:nvSpPr>
        <dsp:cNvPr id="0" name=""/>
        <dsp:cNvSpPr/>
      </dsp:nvSpPr>
      <dsp:spPr>
        <a:xfrm>
          <a:off x="0" y="2408775"/>
          <a:ext cx="8596668" cy="421200"/>
        </a:xfrm>
        <a:prstGeom prst="roundRect">
          <a:avLst/>
        </a:prstGeom>
        <a:solidFill>
          <a:srgbClr val="F753A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Adding an Emergency Display and a Buzzer</a:t>
          </a:r>
          <a:endParaRPr lang="en-US" sz="1800" kern="1200" dirty="0">
            <a:solidFill>
              <a:schemeClr val="bg1"/>
            </a:solidFill>
          </a:endParaRPr>
        </a:p>
      </dsp:txBody>
      <dsp:txXfrm>
        <a:off x="20561" y="2429336"/>
        <a:ext cx="8555546" cy="380078"/>
      </dsp:txXfrm>
    </dsp:sp>
    <dsp:sp modelId="{EBD929D2-4CE2-44EB-A35A-FBC2BB9D1BE8}">
      <dsp:nvSpPr>
        <dsp:cNvPr id="0" name=""/>
        <dsp:cNvSpPr/>
      </dsp:nvSpPr>
      <dsp:spPr>
        <a:xfrm>
          <a:off x="0" y="2881815"/>
          <a:ext cx="8596668" cy="421200"/>
        </a:xfrm>
        <a:prstGeom prst="roundRect">
          <a:avLst/>
        </a:prstGeom>
        <a:solidFill>
          <a:srgbClr val="01C7B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Adding Web Control of the Emergency System</a:t>
          </a:r>
          <a:endParaRPr lang="en-US" sz="1800" b="1" kern="1200" dirty="0">
            <a:solidFill>
              <a:schemeClr val="bg1"/>
            </a:solidFill>
          </a:endParaRPr>
        </a:p>
      </dsp:txBody>
      <dsp:txXfrm>
        <a:off x="20561" y="2902376"/>
        <a:ext cx="8555546" cy="380078"/>
      </dsp:txXfrm>
    </dsp:sp>
    <dsp:sp modelId="{7E4F24AF-38CE-4643-A6AA-069C27EE50A6}">
      <dsp:nvSpPr>
        <dsp:cNvPr id="0" name=""/>
        <dsp:cNvSpPr/>
      </dsp:nvSpPr>
      <dsp:spPr>
        <a:xfrm>
          <a:off x="0" y="3354855"/>
          <a:ext cx="8596668" cy="421200"/>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Peer Feedback and Reflection</a:t>
          </a:r>
          <a:endParaRPr lang="en-US" sz="1800" b="1" kern="1200" dirty="0">
            <a:solidFill>
              <a:schemeClr val="bg1"/>
            </a:solidFill>
          </a:endParaRPr>
        </a:p>
      </dsp:txBody>
      <dsp:txXfrm>
        <a:off x="20561" y="3375416"/>
        <a:ext cx="8555546" cy="380078"/>
      </dsp:txXfrm>
    </dsp:sp>
    <dsp:sp modelId="{5C2E839F-DF52-41E9-B669-3A4897D7C8FE}">
      <dsp:nvSpPr>
        <dsp:cNvPr id="0" name=""/>
        <dsp:cNvSpPr/>
      </dsp:nvSpPr>
      <dsp:spPr>
        <a:xfrm>
          <a:off x="0" y="3827895"/>
          <a:ext cx="8596668" cy="421200"/>
        </a:xfrm>
        <a:prstGeom prst="roundRect">
          <a:avLst/>
        </a:prstGeom>
        <a:solidFill>
          <a:schemeClr val="accent2">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Challenges With the Project</a:t>
          </a:r>
          <a:endParaRPr lang="en-US" sz="1800" b="1" kern="1200" dirty="0">
            <a:solidFill>
              <a:schemeClr val="bg1"/>
            </a:solidFill>
          </a:endParaRPr>
        </a:p>
      </dsp:txBody>
      <dsp:txXfrm>
        <a:off x="20561" y="3848456"/>
        <a:ext cx="8555546" cy="380078"/>
      </dsp:txXfrm>
    </dsp:sp>
    <dsp:sp modelId="{5338D136-032D-4B52-BFAD-2843FA605489}">
      <dsp:nvSpPr>
        <dsp:cNvPr id="0" name=""/>
        <dsp:cNvSpPr/>
      </dsp:nvSpPr>
      <dsp:spPr>
        <a:xfrm>
          <a:off x="0" y="4300935"/>
          <a:ext cx="8596668" cy="421200"/>
        </a:xfrm>
        <a:prstGeom prst="roundRect">
          <a:avLst/>
        </a:prstGeom>
        <a:solidFill>
          <a:schemeClr val="bg2">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Career Skills I Developed During the Project</a:t>
          </a:r>
          <a:endParaRPr lang="en-US" sz="1800" b="1" kern="1200" dirty="0">
            <a:solidFill>
              <a:schemeClr val="bg1"/>
            </a:solidFill>
          </a:endParaRPr>
        </a:p>
      </dsp:txBody>
      <dsp:txXfrm>
        <a:off x="20561" y="4321496"/>
        <a:ext cx="8555546" cy="380078"/>
      </dsp:txXfrm>
    </dsp:sp>
    <dsp:sp modelId="{3B85D24F-0CBF-40AD-BC50-90F9BABE0BFA}">
      <dsp:nvSpPr>
        <dsp:cNvPr id="0" name=""/>
        <dsp:cNvSpPr/>
      </dsp:nvSpPr>
      <dsp:spPr>
        <a:xfrm>
          <a:off x="0" y="4773975"/>
          <a:ext cx="8596668" cy="421200"/>
        </a:xfrm>
        <a:prstGeom prst="roundRect">
          <a:avLst/>
        </a:prstGeom>
        <a:solidFill>
          <a:srgbClr val="B8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1800" b="1" kern="1200" dirty="0">
            <a:solidFill>
              <a:schemeClr val="bg1"/>
            </a:solidFill>
          </a:endParaRPr>
        </a:p>
      </dsp:txBody>
      <dsp:txXfrm>
        <a:off x="20561" y="4794536"/>
        <a:ext cx="8555546" cy="380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Introduction</a:t>
          </a:r>
          <a:endParaRPr lang="en-US" sz="1800" b="1" kern="1200" dirty="0">
            <a:solidFill>
              <a:schemeClr val="bg1"/>
            </a:solidFill>
          </a:endParaRPr>
        </a:p>
      </dsp:txBody>
      <dsp:txXfrm>
        <a:off x="20561" y="20561"/>
        <a:ext cx="8555546" cy="380078"/>
      </dsp:txXfrm>
    </dsp:sp>
    <dsp:sp modelId="{CA4280F1-3A5B-4CC5-B908-1488BC38590F}">
      <dsp:nvSpPr>
        <dsp:cNvPr id="0" name=""/>
        <dsp:cNvSpPr/>
      </dsp:nvSpPr>
      <dsp:spPr>
        <a:xfrm>
          <a:off x="0" y="50311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Inventory (Image)</a:t>
          </a:r>
          <a:endParaRPr lang="en-US" sz="1800" b="1" kern="1200" dirty="0">
            <a:solidFill>
              <a:schemeClr val="bg1"/>
            </a:solidFill>
          </a:endParaRPr>
        </a:p>
      </dsp:txBody>
      <dsp:txXfrm>
        <a:off x="20561" y="523677"/>
        <a:ext cx="8555546" cy="380078"/>
      </dsp:txXfrm>
    </dsp:sp>
    <dsp:sp modelId="{57ED90A3-5B4B-4208-A78F-3CA5C3F4AA16}">
      <dsp:nvSpPr>
        <dsp:cNvPr id="0" name=""/>
        <dsp:cNvSpPr/>
      </dsp:nvSpPr>
      <dsp:spPr>
        <a:xfrm>
          <a:off x="0" y="97615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ESP32 (Image)</a:t>
          </a:r>
          <a:endParaRPr lang="en-US" sz="1800" b="1" kern="1200" dirty="0">
            <a:solidFill>
              <a:schemeClr val="bg1"/>
            </a:solidFill>
          </a:endParaRPr>
        </a:p>
      </dsp:txBody>
      <dsp:txXfrm>
        <a:off x="20561" y="996717"/>
        <a:ext cx="8555546" cy="380078"/>
      </dsp:txXfrm>
    </dsp:sp>
    <dsp:sp modelId="{5E19E809-7031-4C6C-90BF-62C50DCB585F}">
      <dsp:nvSpPr>
        <dsp:cNvPr id="0" name=""/>
        <dsp:cNvSpPr/>
      </dsp:nvSpPr>
      <dsp:spPr>
        <a:xfrm>
          <a:off x="0" y="144919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Installation of Arduino IDE (Screenshot)</a:t>
          </a:r>
          <a:endParaRPr lang="en-US" sz="1800" b="1" kern="1200" dirty="0">
            <a:solidFill>
              <a:schemeClr val="bg1"/>
            </a:solidFill>
          </a:endParaRPr>
        </a:p>
      </dsp:txBody>
      <dsp:txXfrm>
        <a:off x="20561" y="1469757"/>
        <a:ext cx="8555546" cy="380078"/>
      </dsp:txXfrm>
    </dsp:sp>
    <dsp:sp modelId="{4D295FAF-2370-4830-861E-46716697ABC4}">
      <dsp:nvSpPr>
        <dsp:cNvPr id="0" name=""/>
        <dsp:cNvSpPr/>
      </dsp:nvSpPr>
      <dsp:spPr>
        <a:xfrm>
          <a:off x="0" y="192223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ESP32 Wi-Fi Scan (Screenshot)</a:t>
          </a:r>
          <a:endParaRPr lang="en-US" sz="1800" b="1" kern="1200" dirty="0">
            <a:solidFill>
              <a:schemeClr val="bg1"/>
            </a:solidFill>
          </a:endParaRPr>
        </a:p>
      </dsp:txBody>
      <dsp:txXfrm>
        <a:off x="20561" y="1942797"/>
        <a:ext cx="8555546" cy="380078"/>
      </dsp:txXfrm>
    </dsp:sp>
    <dsp:sp modelId="{8E20E081-1F73-458F-8302-3F8B6345162A}">
      <dsp:nvSpPr>
        <dsp:cNvPr id="0" name=""/>
        <dsp:cNvSpPr/>
      </dsp:nvSpPr>
      <dsp:spPr>
        <a:xfrm>
          <a:off x="0" y="2395276"/>
          <a:ext cx="8596668" cy="421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1800" b="1" kern="1200" dirty="0">
            <a:solidFill>
              <a:schemeClr val="bg1"/>
            </a:solidFill>
          </a:endParaRPr>
        </a:p>
      </dsp:txBody>
      <dsp:txXfrm>
        <a:off x="20561" y="2415837"/>
        <a:ext cx="8555546" cy="380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Description</a:t>
          </a:r>
          <a:endParaRPr lang="en-US" sz="2000" b="1" kern="1200" dirty="0">
            <a:solidFill>
              <a:schemeClr val="bg1"/>
            </a:solidFill>
          </a:endParaRPr>
        </a:p>
      </dsp:txBody>
      <dsp:txXfrm>
        <a:off x="22846" y="22846"/>
        <a:ext cx="8550976" cy="422308"/>
      </dsp:txXfrm>
    </dsp:sp>
    <dsp:sp modelId="{CA4280F1-3A5B-4CC5-B908-1488BC38590F}">
      <dsp:nvSpPr>
        <dsp:cNvPr id="0" name=""/>
        <dsp:cNvSpPr/>
      </dsp:nvSpPr>
      <dsp:spPr>
        <a:xfrm>
          <a:off x="0" y="555986"/>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Circuit With Working LEDs (Image)</a:t>
          </a:r>
          <a:endParaRPr lang="en-US" sz="2000" b="1" kern="1200" dirty="0">
            <a:solidFill>
              <a:schemeClr val="bg1"/>
            </a:solidFill>
          </a:endParaRPr>
        </a:p>
      </dsp:txBody>
      <dsp:txXfrm>
        <a:off x="22846" y="578832"/>
        <a:ext cx="8550976" cy="422308"/>
      </dsp:txXfrm>
    </dsp:sp>
    <dsp:sp modelId="{5E19E809-7031-4C6C-90BF-62C50DCB585F}">
      <dsp:nvSpPr>
        <dsp:cNvPr id="0" name=""/>
        <dsp:cNvSpPr/>
      </dsp:nvSpPr>
      <dsp:spPr>
        <a:xfrm>
          <a:off x="0" y="1081586"/>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Arduino IDE With Code (Screenshot)</a:t>
          </a:r>
          <a:endParaRPr lang="en-US" sz="2000" b="1" kern="1200" dirty="0">
            <a:solidFill>
              <a:schemeClr val="bg1"/>
            </a:solidFill>
          </a:endParaRPr>
        </a:p>
      </dsp:txBody>
      <dsp:txXfrm>
        <a:off x="22846" y="1104432"/>
        <a:ext cx="8550976" cy="422308"/>
      </dsp:txXfrm>
    </dsp:sp>
    <dsp:sp modelId="{8E20E081-1F73-458F-8302-3F8B6345162A}">
      <dsp:nvSpPr>
        <dsp:cNvPr id="0" name=""/>
        <dsp:cNvSpPr/>
      </dsp:nvSpPr>
      <dsp:spPr>
        <a:xfrm>
          <a:off x="0" y="1607186"/>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2000" b="1" kern="1200" dirty="0">
            <a:solidFill>
              <a:schemeClr val="bg1"/>
            </a:solidFill>
          </a:endParaRPr>
        </a:p>
      </dsp:txBody>
      <dsp:txXfrm>
        <a:off x="22846" y="1630032"/>
        <a:ext cx="8550976"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Description</a:t>
          </a:r>
          <a:endParaRPr lang="en-US" sz="2000" b="1" kern="1200" dirty="0">
            <a:solidFill>
              <a:schemeClr val="bg1"/>
            </a:solidFill>
          </a:endParaRPr>
        </a:p>
      </dsp:txBody>
      <dsp:txXfrm>
        <a:off x="22846" y="22846"/>
        <a:ext cx="8550976" cy="422308"/>
      </dsp:txXfrm>
    </dsp:sp>
    <dsp:sp modelId="{CA4280F1-3A5B-4CC5-B908-1488BC38590F}">
      <dsp:nvSpPr>
        <dsp:cNvPr id="0" name=""/>
        <dsp:cNvSpPr/>
      </dsp:nvSpPr>
      <dsp:spPr>
        <a:xfrm>
          <a:off x="0" y="54777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Circuit With Working LEDs (Image)</a:t>
          </a:r>
          <a:endParaRPr lang="en-US" sz="2000" b="1" kern="1200" dirty="0">
            <a:solidFill>
              <a:schemeClr val="bg1"/>
            </a:solidFill>
          </a:endParaRPr>
        </a:p>
      </dsp:txBody>
      <dsp:txXfrm>
        <a:off x="22846" y="570621"/>
        <a:ext cx="8550976" cy="422308"/>
      </dsp:txXfrm>
    </dsp:sp>
    <dsp:sp modelId="{5E19E809-7031-4C6C-90BF-62C50DCB585F}">
      <dsp:nvSpPr>
        <dsp:cNvPr id="0" name=""/>
        <dsp:cNvSpPr/>
      </dsp:nvSpPr>
      <dsp:spPr>
        <a:xfrm>
          <a:off x="0" y="107337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Arduino IDE With Code (Screenshot)</a:t>
          </a:r>
          <a:endParaRPr lang="en-US" sz="2000" b="1" kern="1200" dirty="0">
            <a:solidFill>
              <a:schemeClr val="bg1"/>
            </a:solidFill>
          </a:endParaRPr>
        </a:p>
      </dsp:txBody>
      <dsp:txXfrm>
        <a:off x="22846" y="1096221"/>
        <a:ext cx="8550976" cy="422308"/>
      </dsp:txXfrm>
    </dsp:sp>
    <dsp:sp modelId="{8E20E081-1F73-458F-8302-3F8B6345162A}">
      <dsp:nvSpPr>
        <dsp:cNvPr id="0" name=""/>
        <dsp:cNvSpPr/>
      </dsp:nvSpPr>
      <dsp:spPr>
        <a:xfrm>
          <a:off x="0" y="159897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2000" b="1" kern="1200" dirty="0">
            <a:solidFill>
              <a:schemeClr val="bg1"/>
            </a:solidFill>
          </a:endParaRPr>
        </a:p>
      </dsp:txBody>
      <dsp:txXfrm>
        <a:off x="22846" y="1621821"/>
        <a:ext cx="8550976"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Description</a:t>
          </a:r>
          <a:endParaRPr lang="en-US" sz="2000" b="1" kern="1200" dirty="0">
            <a:solidFill>
              <a:schemeClr val="bg1"/>
            </a:solidFill>
          </a:endParaRPr>
        </a:p>
      </dsp:txBody>
      <dsp:txXfrm>
        <a:off x="22846" y="22846"/>
        <a:ext cx="8550976" cy="422308"/>
      </dsp:txXfrm>
    </dsp:sp>
    <dsp:sp modelId="{CA4280F1-3A5B-4CC5-B908-1488BC38590F}">
      <dsp:nvSpPr>
        <dsp:cNvPr id="0" name=""/>
        <dsp:cNvSpPr/>
      </dsp:nvSpPr>
      <dsp:spPr>
        <a:xfrm>
          <a:off x="0" y="532624"/>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Circuit With Working LEDs (Image)</a:t>
          </a:r>
          <a:endParaRPr lang="en-US" sz="2000" b="1" kern="1200" dirty="0">
            <a:solidFill>
              <a:schemeClr val="bg1"/>
            </a:solidFill>
          </a:endParaRPr>
        </a:p>
      </dsp:txBody>
      <dsp:txXfrm>
        <a:off x="22846" y="555470"/>
        <a:ext cx="8550976" cy="422308"/>
      </dsp:txXfrm>
    </dsp:sp>
    <dsp:sp modelId="{5E19E809-7031-4C6C-90BF-62C50DCB585F}">
      <dsp:nvSpPr>
        <dsp:cNvPr id="0" name=""/>
        <dsp:cNvSpPr/>
      </dsp:nvSpPr>
      <dsp:spPr>
        <a:xfrm>
          <a:off x="0" y="10582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Arduino IDE With Code (Screenshot)</a:t>
          </a:r>
          <a:endParaRPr lang="en-US" sz="2000" b="1" kern="1200" dirty="0">
            <a:solidFill>
              <a:schemeClr val="bg1"/>
            </a:solidFill>
          </a:endParaRPr>
        </a:p>
      </dsp:txBody>
      <dsp:txXfrm>
        <a:off x="22846" y="1081071"/>
        <a:ext cx="8550976" cy="422308"/>
      </dsp:txXfrm>
    </dsp:sp>
    <dsp:sp modelId="{9117B8B6-4077-42C8-8172-FAB959616984}">
      <dsp:nvSpPr>
        <dsp:cNvPr id="0" name=""/>
        <dsp:cNvSpPr/>
      </dsp:nvSpPr>
      <dsp:spPr>
        <a:xfrm>
          <a:off x="0" y="15838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Serial Monitor from Arduino IDE (Screenshot)</a:t>
          </a:r>
          <a:endParaRPr lang="en-US" sz="2000" b="1" kern="1200" dirty="0">
            <a:solidFill>
              <a:schemeClr val="bg1"/>
            </a:solidFill>
          </a:endParaRPr>
        </a:p>
      </dsp:txBody>
      <dsp:txXfrm>
        <a:off x="22846" y="1606671"/>
        <a:ext cx="8550976" cy="422308"/>
      </dsp:txXfrm>
    </dsp:sp>
    <dsp:sp modelId="{8E20E081-1F73-458F-8302-3F8B6345162A}">
      <dsp:nvSpPr>
        <dsp:cNvPr id="0" name=""/>
        <dsp:cNvSpPr/>
      </dsp:nvSpPr>
      <dsp:spPr>
        <a:xfrm>
          <a:off x="0" y="21094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2000" b="1" kern="1200" dirty="0">
            <a:solidFill>
              <a:schemeClr val="bg1"/>
            </a:solidFill>
          </a:endParaRPr>
        </a:p>
      </dsp:txBody>
      <dsp:txXfrm>
        <a:off x="22846" y="2132271"/>
        <a:ext cx="8550976" cy="422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Description</a:t>
          </a:r>
          <a:endParaRPr lang="en-US" sz="2000" b="1" kern="1200" dirty="0">
            <a:solidFill>
              <a:schemeClr val="bg1"/>
            </a:solidFill>
          </a:endParaRPr>
        </a:p>
      </dsp:txBody>
      <dsp:txXfrm>
        <a:off x="22846" y="22846"/>
        <a:ext cx="8550976" cy="422308"/>
      </dsp:txXfrm>
    </dsp:sp>
    <dsp:sp modelId="{CA4280F1-3A5B-4CC5-B908-1488BC38590F}">
      <dsp:nvSpPr>
        <dsp:cNvPr id="0" name=""/>
        <dsp:cNvSpPr/>
      </dsp:nvSpPr>
      <dsp:spPr>
        <a:xfrm>
          <a:off x="0" y="532624"/>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Circuit With Working LCD and LEDs (Image)</a:t>
          </a:r>
          <a:endParaRPr lang="en-US" sz="2000" b="1" kern="1200" dirty="0">
            <a:solidFill>
              <a:schemeClr val="bg1"/>
            </a:solidFill>
          </a:endParaRPr>
        </a:p>
      </dsp:txBody>
      <dsp:txXfrm>
        <a:off x="22846" y="555470"/>
        <a:ext cx="8550976" cy="422308"/>
      </dsp:txXfrm>
    </dsp:sp>
    <dsp:sp modelId="{5E19E809-7031-4C6C-90BF-62C50DCB585F}">
      <dsp:nvSpPr>
        <dsp:cNvPr id="0" name=""/>
        <dsp:cNvSpPr/>
      </dsp:nvSpPr>
      <dsp:spPr>
        <a:xfrm>
          <a:off x="0" y="10582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Arduino IDE With Code (Screenshot)</a:t>
          </a:r>
          <a:endParaRPr lang="en-US" sz="2000" b="1" kern="1200" dirty="0">
            <a:solidFill>
              <a:schemeClr val="bg1"/>
            </a:solidFill>
          </a:endParaRPr>
        </a:p>
      </dsp:txBody>
      <dsp:txXfrm>
        <a:off x="22846" y="1081071"/>
        <a:ext cx="8550976" cy="422308"/>
      </dsp:txXfrm>
    </dsp:sp>
    <dsp:sp modelId="{9117B8B6-4077-42C8-8172-FAB959616984}">
      <dsp:nvSpPr>
        <dsp:cNvPr id="0" name=""/>
        <dsp:cNvSpPr/>
      </dsp:nvSpPr>
      <dsp:spPr>
        <a:xfrm>
          <a:off x="0" y="15838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Serial Monitor from Arduino IDE (Screenshot)</a:t>
          </a:r>
          <a:endParaRPr lang="en-US" sz="2000" b="1" kern="1200" dirty="0">
            <a:solidFill>
              <a:schemeClr val="bg1"/>
            </a:solidFill>
          </a:endParaRPr>
        </a:p>
      </dsp:txBody>
      <dsp:txXfrm>
        <a:off x="22846" y="1606671"/>
        <a:ext cx="8550976" cy="422308"/>
      </dsp:txXfrm>
    </dsp:sp>
    <dsp:sp modelId="{8E20E081-1F73-458F-8302-3F8B6345162A}">
      <dsp:nvSpPr>
        <dsp:cNvPr id="0" name=""/>
        <dsp:cNvSpPr/>
      </dsp:nvSpPr>
      <dsp:spPr>
        <a:xfrm>
          <a:off x="0" y="21094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2000" b="1" kern="1200" dirty="0">
            <a:solidFill>
              <a:schemeClr val="bg1"/>
            </a:solidFill>
          </a:endParaRPr>
        </a:p>
      </dsp:txBody>
      <dsp:txXfrm>
        <a:off x="22846" y="2132271"/>
        <a:ext cx="8550976" cy="422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A3B0-850C-4EBC-AE0C-904C6F33DCD6}">
      <dsp:nvSpPr>
        <dsp:cNvPr id="0" name=""/>
        <dsp:cNvSpPr/>
      </dsp:nvSpPr>
      <dsp:spPr>
        <a:xfrm>
          <a:off x="0" y="0"/>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Description</a:t>
          </a:r>
          <a:endParaRPr lang="en-US" sz="2000" b="1" kern="1200" dirty="0">
            <a:solidFill>
              <a:schemeClr val="bg1"/>
            </a:solidFill>
          </a:endParaRPr>
        </a:p>
      </dsp:txBody>
      <dsp:txXfrm>
        <a:off x="22846" y="22846"/>
        <a:ext cx="8550976" cy="422308"/>
      </dsp:txXfrm>
    </dsp:sp>
    <dsp:sp modelId="{CA4280F1-3A5B-4CC5-B908-1488BC38590F}">
      <dsp:nvSpPr>
        <dsp:cNvPr id="0" name=""/>
        <dsp:cNvSpPr/>
      </dsp:nvSpPr>
      <dsp:spPr>
        <a:xfrm>
          <a:off x="0" y="532624"/>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Circuit With Working LCD and LEDs (Image)</a:t>
          </a:r>
          <a:endParaRPr lang="en-US" sz="2000" b="1" kern="1200" dirty="0">
            <a:solidFill>
              <a:schemeClr val="bg1"/>
            </a:solidFill>
          </a:endParaRPr>
        </a:p>
      </dsp:txBody>
      <dsp:txXfrm>
        <a:off x="22846" y="555470"/>
        <a:ext cx="8550976" cy="422308"/>
      </dsp:txXfrm>
    </dsp:sp>
    <dsp:sp modelId="{5E19E809-7031-4C6C-90BF-62C50DCB585F}">
      <dsp:nvSpPr>
        <dsp:cNvPr id="0" name=""/>
        <dsp:cNvSpPr/>
      </dsp:nvSpPr>
      <dsp:spPr>
        <a:xfrm>
          <a:off x="0" y="10582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Arduino IDE With Code (Screenshot)</a:t>
          </a:r>
          <a:endParaRPr lang="en-US" sz="2000" b="1" kern="1200" dirty="0">
            <a:solidFill>
              <a:schemeClr val="bg1"/>
            </a:solidFill>
          </a:endParaRPr>
        </a:p>
      </dsp:txBody>
      <dsp:txXfrm>
        <a:off x="22846" y="1081071"/>
        <a:ext cx="8550976" cy="422308"/>
      </dsp:txXfrm>
    </dsp:sp>
    <dsp:sp modelId="{9117B8B6-4077-42C8-8172-FAB959616984}">
      <dsp:nvSpPr>
        <dsp:cNvPr id="0" name=""/>
        <dsp:cNvSpPr/>
      </dsp:nvSpPr>
      <dsp:spPr>
        <a:xfrm>
          <a:off x="0" y="15838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Serial Monitor from Arduino IDE (Screenshot)</a:t>
          </a:r>
          <a:endParaRPr lang="en-US" sz="2000" b="1" kern="1200" dirty="0">
            <a:solidFill>
              <a:schemeClr val="bg1"/>
            </a:solidFill>
          </a:endParaRPr>
        </a:p>
      </dsp:txBody>
      <dsp:txXfrm>
        <a:off x="22846" y="1606671"/>
        <a:ext cx="8550976" cy="422308"/>
      </dsp:txXfrm>
    </dsp:sp>
    <dsp:sp modelId="{8E20E081-1F73-458F-8302-3F8B6345162A}">
      <dsp:nvSpPr>
        <dsp:cNvPr id="0" name=""/>
        <dsp:cNvSpPr/>
      </dsp:nvSpPr>
      <dsp:spPr>
        <a:xfrm>
          <a:off x="0" y="2109425"/>
          <a:ext cx="8596668" cy="468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hlinkClick xmlns:r="http://schemas.openxmlformats.org/officeDocument/2006/relationships" r:id="">
                <a:extLst>
                  <a:ext uri="{A12FA001-AC4F-418D-AE19-62706E023703}">
                    <ahyp:hlinkClr xmlns:ahyp="http://schemas.microsoft.com/office/drawing/2018/hyperlinkcolor" val="tx"/>
                  </a:ext>
                </a:extLst>
              </a:hlinkClick>
            </a:rPr>
            <a:t>Conclusion</a:t>
          </a:r>
          <a:endParaRPr lang="en-US" sz="2000" b="1" kern="1200" dirty="0">
            <a:solidFill>
              <a:schemeClr val="bg1"/>
            </a:solidFill>
          </a:endParaRPr>
        </a:p>
      </dsp:txBody>
      <dsp:txXfrm>
        <a:off x="22846" y="2132271"/>
        <a:ext cx="8550976"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415490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1014812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747855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589490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09593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538579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552512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19993836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86728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389463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395649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413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00228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252263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63311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542493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12582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16025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814453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915685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584767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4747526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12574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35589927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017490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3691671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930176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2457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960152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724219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02306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18904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4778688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6672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13262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486062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02357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98602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95864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019224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66885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74509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42459798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856761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54743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11232078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57919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645047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9375973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130418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882380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352160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233045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99470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8852616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09860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27199901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78080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924353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9094890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2431739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40190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399362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685642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20326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914128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1532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24942957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073295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169005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211808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44574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193422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682996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917758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292609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188949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194030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618681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636855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87384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45031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05228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077868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86098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052325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5786671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452761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79892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930476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19126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328233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370789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99128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14796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Tree>
    <p:extLst>
      <p:ext uri="{BB962C8B-B14F-4D97-AF65-F5344CB8AC3E}">
        <p14:creationId xmlns:p14="http://schemas.microsoft.com/office/powerpoint/2010/main" val="22522524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53997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20045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334237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4950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541295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10296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1991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5480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3647309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1241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4354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27300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05433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8359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422452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4264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30060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780938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9475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7F695-20E2-4DFB-BF0F-E9B5CEA4874A}"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3385829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42537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588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84460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22620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827951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17706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516878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1754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96845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6301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47F695-20E2-4DFB-BF0F-E9B5CEA4874A}"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3215867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35131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31052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949130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50540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19116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67875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10969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08428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46005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8064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47F695-20E2-4DFB-BF0F-E9B5CEA4874A}"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2340186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8550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808935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597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85414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7044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520544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79383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01859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964744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195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47F695-20E2-4DFB-BF0F-E9B5CEA4874A}"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2841030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063199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63841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49009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11480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75877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860393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8074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750711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72526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08905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7F695-20E2-4DFB-BF0F-E9B5CEA4874A}"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479654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9513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804981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38149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988832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1470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7141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79933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54910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09873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0838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47F695-20E2-4DFB-BF0F-E9B5CEA4874A}"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3849334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93137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35701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4668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86290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35013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82691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476310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98736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095803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5820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47F695-20E2-4DFB-BF0F-E9B5CEA4874A}"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9AE28-7AF6-4194-9440-846D9B13D688}" type="slidenum">
              <a:rPr lang="en-US" smtClean="0"/>
              <a:t>‹#›</a:t>
            </a:fld>
            <a:endParaRPr lang="en-US"/>
          </a:p>
        </p:txBody>
      </p:sp>
    </p:spTree>
    <p:extLst>
      <p:ext uri="{BB962C8B-B14F-4D97-AF65-F5344CB8AC3E}">
        <p14:creationId xmlns:p14="http://schemas.microsoft.com/office/powerpoint/2010/main" val="4092775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819619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9059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810985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567004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32874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10286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115454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240721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193493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6334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theme" Target="../theme/theme11.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theme" Target="../theme/theme12.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47F695-20E2-4DFB-BF0F-E9B5CEA4874A}"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A9AE28-7AF6-4194-9440-846D9B13D688}" type="slidenum">
              <a:rPr lang="en-US" smtClean="0"/>
              <a:t>‹#›</a:t>
            </a:fld>
            <a:endParaRPr lang="en-US"/>
          </a:p>
        </p:txBody>
      </p:sp>
    </p:spTree>
    <p:extLst>
      <p:ext uri="{BB962C8B-B14F-4D97-AF65-F5344CB8AC3E}">
        <p14:creationId xmlns:p14="http://schemas.microsoft.com/office/powerpoint/2010/main" val="364085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111430565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8080384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54311183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12577405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6481507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194133448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336693501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67499406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399836573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4092381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4BDDD-E77C-4F65-80AE-A2B49D0566BE}" type="datetimeFigureOut">
              <a:rPr lang="en-US" smtClean="0"/>
              <a:t>10/17/2022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366864330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9.xml"/><Relationship Id="rId5" Type="http://schemas.openxmlformats.org/officeDocument/2006/relationships/image" Target="../media/image15.jpg"/><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5838-5920-4DD3-8B4D-0DB3FF270AF2}"/>
              </a:ext>
            </a:extLst>
          </p:cNvPr>
          <p:cNvSpPr>
            <a:spLocks noGrp="1"/>
          </p:cNvSpPr>
          <p:nvPr>
            <p:ph type="ctrTitle"/>
          </p:nvPr>
        </p:nvSpPr>
        <p:spPr>
          <a:xfrm>
            <a:off x="1745773" y="2356890"/>
            <a:ext cx="7766936" cy="1646302"/>
          </a:xfrm>
        </p:spPr>
        <p:txBody>
          <a:bodyPr/>
          <a:lstStyle/>
          <a:p>
            <a:r>
              <a:rPr lang="en-US" dirty="0"/>
              <a:t>CEIS114 Final Project</a:t>
            </a:r>
          </a:p>
        </p:txBody>
      </p:sp>
      <p:sp>
        <p:nvSpPr>
          <p:cNvPr id="3" name="Subtitle 2">
            <a:extLst>
              <a:ext uri="{FF2B5EF4-FFF2-40B4-BE49-F238E27FC236}">
                <a16:creationId xmlns:a16="http://schemas.microsoft.com/office/drawing/2014/main" id="{4ABA8E37-2CF5-CF62-30B3-91F55C553544}"/>
              </a:ext>
            </a:extLst>
          </p:cNvPr>
          <p:cNvSpPr>
            <a:spLocks noGrp="1"/>
          </p:cNvSpPr>
          <p:nvPr>
            <p:ph type="subTitle" idx="1"/>
          </p:nvPr>
        </p:nvSpPr>
        <p:spPr>
          <a:xfrm>
            <a:off x="0" y="4060614"/>
            <a:ext cx="9512709" cy="1096899"/>
          </a:xfrm>
        </p:spPr>
        <p:txBody>
          <a:bodyPr/>
          <a:lstStyle/>
          <a:p>
            <a:r>
              <a:rPr lang="en-US" b="1" dirty="0">
                <a:solidFill>
                  <a:schemeClr val="tx1"/>
                </a:solidFill>
              </a:rPr>
              <a:t>Multiple Traffic Signals with Crosswalk button and Web Controlled Emergency Button</a:t>
            </a:r>
          </a:p>
        </p:txBody>
      </p:sp>
      <p:sp>
        <p:nvSpPr>
          <p:cNvPr id="4" name="TextBox 3">
            <a:extLst>
              <a:ext uri="{FF2B5EF4-FFF2-40B4-BE49-F238E27FC236}">
                <a16:creationId xmlns:a16="http://schemas.microsoft.com/office/drawing/2014/main" id="{65916DBB-CE9C-08EE-7063-D18AB7D01E9B}"/>
              </a:ext>
            </a:extLst>
          </p:cNvPr>
          <p:cNvSpPr txBox="1"/>
          <p:nvPr/>
        </p:nvSpPr>
        <p:spPr>
          <a:xfrm>
            <a:off x="6300292" y="4609063"/>
            <a:ext cx="3212417" cy="1200329"/>
          </a:xfrm>
          <a:prstGeom prst="rect">
            <a:avLst/>
          </a:prstGeom>
          <a:noFill/>
        </p:spPr>
        <p:txBody>
          <a:bodyPr wrap="square" rtlCol="0">
            <a:spAutoFit/>
          </a:bodyPr>
          <a:lstStyle/>
          <a:p>
            <a:pPr algn="r"/>
            <a:r>
              <a:rPr lang="en-US" b="1" dirty="0"/>
              <a:t>Nicholas Allen</a:t>
            </a:r>
          </a:p>
          <a:p>
            <a:pPr algn="r"/>
            <a:endParaRPr lang="en-US" b="1" dirty="0"/>
          </a:p>
          <a:p>
            <a:pPr algn="r"/>
            <a:r>
              <a:rPr lang="en-US" b="1" dirty="0"/>
              <a:t>Sept 2022 session</a:t>
            </a:r>
          </a:p>
          <a:p>
            <a:pPr algn="r"/>
            <a:r>
              <a:rPr lang="en-US" b="1"/>
              <a:t>10/19/2022</a:t>
            </a:r>
            <a:endParaRPr lang="en-US" b="1" dirty="0"/>
          </a:p>
        </p:txBody>
      </p:sp>
    </p:spTree>
    <p:extLst>
      <p:ext uri="{BB962C8B-B14F-4D97-AF65-F5344CB8AC3E}">
        <p14:creationId xmlns:p14="http://schemas.microsoft.com/office/powerpoint/2010/main" val="1644377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ESP32 Wi-Fi Scan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Serial Monitor in Arduino IDE showing the available networks </a:t>
            </a:r>
          </a:p>
          <a:p>
            <a:pPr lvl="0"/>
            <a:endParaRPr lang="en-US" b="1" dirty="0"/>
          </a:p>
          <a:p>
            <a:endParaRPr lang="en-US" b="1" dirty="0"/>
          </a:p>
          <a:p>
            <a:endParaRPr lang="en-US" b="1" dirty="0"/>
          </a:p>
        </p:txBody>
      </p:sp>
      <p:pic>
        <p:nvPicPr>
          <p:cNvPr id="4" name="Picture 3" descr="Text&#10;&#10;Description automatically generated">
            <a:extLst>
              <a:ext uri="{FF2B5EF4-FFF2-40B4-BE49-F238E27FC236}">
                <a16:creationId xmlns:a16="http://schemas.microsoft.com/office/drawing/2014/main" id="{CB1DC02D-7ED8-9B23-42C2-92D6A54DB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994" y="1235071"/>
            <a:ext cx="4579372" cy="5364724"/>
          </a:xfrm>
          <a:prstGeom prst="rect">
            <a:avLst/>
          </a:prstGeom>
        </p:spPr>
      </p:pic>
    </p:spTree>
    <p:extLst>
      <p:ext uri="{BB962C8B-B14F-4D97-AF65-F5344CB8AC3E}">
        <p14:creationId xmlns:p14="http://schemas.microsoft.com/office/powerpoint/2010/main" val="164298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2: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L="0" marR="0" lvl="0" indent="0" algn="l" defTabSz="457200" rtl="0" eaLnBrk="1" fontAlgn="auto" latinLnBrk="0" hangingPunct="1">
              <a:lnSpc>
                <a:spcPct val="100000"/>
              </a:lnSpc>
              <a:spcBef>
                <a:spcPts val="1000"/>
              </a:spcBef>
              <a:spcAft>
                <a:spcPts val="0"/>
              </a:spcAft>
              <a:buClr>
                <a:srgbClr val="D34817"/>
              </a:buClr>
              <a:buSzPct val="80000"/>
              <a:buNone/>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One point I take from this module is to </a:t>
            </a:r>
            <a:r>
              <a:rPr lang="en-US" dirty="0">
                <a:solidFill>
                  <a:prstClr val="black">
                    <a:lumMod val="75000"/>
                    <a:lumOff val="25000"/>
                  </a:prstClr>
                </a:solidFill>
                <a:latin typeface="Trebuchet MS" panose="020B0603020202020204"/>
              </a:rPr>
              <a:t>collect all items you will need and create a “kit” of sorts with all the components you will need. If you don’t have to search for the parts you need your much more likely to continue the project until it is complete.</a:t>
            </a:r>
          </a:p>
          <a:p>
            <a:pPr marL="0" marR="0" lvl="0" indent="0" algn="l" defTabSz="457200" rtl="0" eaLnBrk="1" fontAlgn="auto" latinLnBrk="0" hangingPunct="1">
              <a:lnSpc>
                <a:spcPct val="100000"/>
              </a:lnSpc>
              <a:spcBef>
                <a:spcPts val="1000"/>
              </a:spcBef>
              <a:spcAft>
                <a:spcPts val="0"/>
              </a:spcAft>
              <a:buClr>
                <a:srgbClr val="D34817"/>
              </a:buClr>
              <a:buSzPct val="80000"/>
              <a:buNone/>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Another point I take is to install the IDE and get to know how to use it. Make sure you have the correct USB drivers installed and you can access the COM port through the Arduino IDE.</a:t>
            </a:r>
            <a:r>
              <a:rPr lang="en-US" dirty="0">
                <a:solidFill>
                  <a:prstClr val="black">
                    <a:lumMod val="75000"/>
                    <a:lumOff val="25000"/>
                  </a:prstClr>
                </a:solidFill>
                <a:latin typeface="Trebuchet MS" panose="020B0603020202020204"/>
              </a:rPr>
              <a:t> </a:t>
            </a: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indent="0">
              <a:buNone/>
            </a:pPr>
            <a:endParaRPr lang="en-US" dirty="0"/>
          </a:p>
        </p:txBody>
      </p:sp>
    </p:spTree>
    <p:extLst>
      <p:ext uri="{BB962C8B-B14F-4D97-AF65-F5344CB8AC3E}">
        <p14:creationId xmlns:p14="http://schemas.microsoft.com/office/powerpoint/2010/main" val="139324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930166" y="2404534"/>
            <a:ext cx="8343837" cy="1646302"/>
          </a:xfrm>
        </p:spPr>
        <p:txBody>
          <a:bodyPr/>
          <a:lstStyle/>
          <a:p>
            <a:r>
              <a:rPr lang="en-US" dirty="0"/>
              <a:t>Creating a Single Traffic Controller</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solidFill>
              </a:rPr>
              <a:t>Project Completed During Module 3</a:t>
            </a:r>
            <a:endParaRPr lang="en-US" dirty="0">
              <a:solidFill>
                <a:schemeClr val="tx1"/>
              </a:solidFill>
            </a:endParaRPr>
          </a:p>
        </p:txBody>
      </p:sp>
    </p:spTree>
    <p:extLst>
      <p:ext uri="{BB962C8B-B14F-4D97-AF65-F5344CB8AC3E}">
        <p14:creationId xmlns:p14="http://schemas.microsoft.com/office/powerpoint/2010/main" val="273687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3290038789"/>
              </p:ext>
            </p:extLst>
          </p:nvPr>
        </p:nvGraphicFramePr>
        <p:xfrm>
          <a:off x="677334" y="1930399"/>
          <a:ext cx="8596668" cy="2105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29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Description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845038" cy="4110962"/>
          </a:xfrm>
        </p:spPr>
        <p:txBody>
          <a:bodyPr>
            <a:normAutofit lnSpcReduction="10000"/>
          </a:bodyPr>
          <a:lstStyle/>
          <a:p>
            <a:pPr marL="0" indent="0">
              <a:buNone/>
            </a:pPr>
            <a:r>
              <a:rPr lang="en-US" dirty="0"/>
              <a:t>In this part of the project, we will create our first traffic controller in the form of a single stop light. I add 3 LEDs, 3 resistors, and 3 wires. As noted, we will be using </a:t>
            </a:r>
            <a:r>
              <a:rPr lang="en-US" dirty="0">
                <a:solidFill>
                  <a:srgbClr val="FF0000"/>
                </a:solidFill>
              </a:rPr>
              <a:t>RED</a:t>
            </a:r>
            <a:r>
              <a:rPr lang="en-US" dirty="0"/>
              <a:t>, </a:t>
            </a:r>
            <a:r>
              <a:rPr lang="en-US" dirty="0">
                <a:solidFill>
                  <a:srgbClr val="FFC000"/>
                </a:solidFill>
              </a:rPr>
              <a:t>YELLOW</a:t>
            </a:r>
            <a:r>
              <a:rPr lang="en-US" dirty="0"/>
              <a:t>, and </a:t>
            </a:r>
            <a:r>
              <a:rPr lang="en-US" dirty="0">
                <a:solidFill>
                  <a:srgbClr val="00B050"/>
                </a:solidFill>
              </a:rPr>
              <a:t>GREEN</a:t>
            </a:r>
            <a:r>
              <a:rPr lang="en-US" dirty="0"/>
              <a:t> LED’s and 220-ohm resistors. </a:t>
            </a:r>
          </a:p>
          <a:p>
            <a:pPr marL="0" indent="0">
              <a:buNone/>
            </a:pPr>
            <a:endParaRPr lang="en-US" dirty="0"/>
          </a:p>
          <a:p>
            <a:pPr>
              <a:buFont typeface="Wingdings" panose="05000000000000000000" pitchFamily="2" charset="2"/>
              <a:buChar char="Ø"/>
            </a:pPr>
            <a:r>
              <a:rPr lang="en-US" dirty="0"/>
              <a:t>Red LED</a:t>
            </a:r>
          </a:p>
          <a:p>
            <a:pPr>
              <a:buFont typeface="Wingdings" panose="05000000000000000000" pitchFamily="2" charset="2"/>
              <a:buChar char="Ø"/>
            </a:pPr>
            <a:r>
              <a:rPr lang="en-US" dirty="0"/>
              <a:t>Red Male-to-Male wire</a:t>
            </a:r>
          </a:p>
          <a:p>
            <a:pPr>
              <a:buFont typeface="Wingdings" panose="05000000000000000000" pitchFamily="2" charset="2"/>
              <a:buChar char="Ø"/>
            </a:pPr>
            <a:r>
              <a:rPr lang="en-US" dirty="0"/>
              <a:t>Yellow LED</a:t>
            </a:r>
          </a:p>
          <a:p>
            <a:pPr>
              <a:buFont typeface="Wingdings" panose="05000000000000000000" pitchFamily="2" charset="2"/>
              <a:buChar char="Ø"/>
            </a:pPr>
            <a:r>
              <a:rPr lang="en-US" dirty="0"/>
              <a:t>Yellow Male-to-Male wire</a:t>
            </a:r>
          </a:p>
          <a:p>
            <a:pPr>
              <a:buFont typeface="Wingdings" panose="05000000000000000000" pitchFamily="2" charset="2"/>
              <a:buChar char="Ø"/>
            </a:pPr>
            <a:r>
              <a:rPr lang="en-US" dirty="0"/>
              <a:t>Green LED</a:t>
            </a:r>
          </a:p>
          <a:p>
            <a:pPr>
              <a:buFont typeface="Wingdings" panose="05000000000000000000" pitchFamily="2" charset="2"/>
              <a:buChar char="Ø"/>
            </a:pPr>
            <a:r>
              <a:rPr lang="en-US" dirty="0"/>
              <a:t>Green Male-to-Male wire</a:t>
            </a:r>
          </a:p>
          <a:p>
            <a:pPr>
              <a:buFont typeface="Wingdings" panose="05000000000000000000" pitchFamily="2" charset="2"/>
              <a:buChar char="Ø"/>
            </a:pPr>
            <a:r>
              <a:rPr lang="en-US" dirty="0"/>
              <a:t>220-ohm resistor (x3)</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021571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6" y="249900"/>
            <a:ext cx="8596667" cy="566738"/>
          </a:xfrm>
        </p:spPr>
        <p:txBody>
          <a:bodyPr>
            <a:normAutofit fontScale="90000"/>
          </a:bodyPr>
          <a:lstStyle/>
          <a:p>
            <a:r>
              <a:rPr lang="en-US" sz="3600" dirty="0"/>
              <a:t>Circuit With Working LEDs</a:t>
            </a:r>
          </a:p>
        </p:txBody>
      </p:sp>
      <p:sp>
        <p:nvSpPr>
          <p:cNvPr id="3" name="Text Placeholder 6">
            <a:extLst>
              <a:ext uri="{FF2B5EF4-FFF2-40B4-BE49-F238E27FC236}">
                <a16:creationId xmlns:a16="http://schemas.microsoft.com/office/drawing/2014/main" id="{A1E01E48-DA6A-3AC5-283C-58BBBFD77C2D}"/>
              </a:ext>
            </a:extLst>
          </p:cNvPr>
          <p:cNvSpPr txBox="1">
            <a:spLocks/>
          </p:cNvSpPr>
          <p:nvPr/>
        </p:nvSpPr>
        <p:spPr>
          <a:xfrm>
            <a:off x="8389851" y="2243639"/>
            <a:ext cx="2355622" cy="2003898"/>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Red, Yellow, Green</a:t>
            </a: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 </a:t>
            </a: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a:t>
            </a: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1CADE4"/>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FB189702-11F6-B1AA-3A37-44BD58262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51" y="909766"/>
            <a:ext cx="7947399" cy="5298266"/>
          </a:xfrm>
          <a:prstGeom prst="rect">
            <a:avLst/>
          </a:prstGeom>
        </p:spPr>
      </p:pic>
    </p:spTree>
    <p:extLst>
      <p:ext uri="{BB962C8B-B14F-4D97-AF65-F5344CB8AC3E}">
        <p14:creationId xmlns:p14="http://schemas.microsoft.com/office/powerpoint/2010/main" val="3103495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Arduino IDE with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t>
            </a:r>
            <a:r>
              <a:rPr lang="en-US" sz="1800" b="1" dirty="0">
                <a:ea typeface="Times New Roman" panose="02020603050405020304" pitchFamily="18" charset="0"/>
              </a:rPr>
              <a:t>code in Arduino IDE showing your name in the comment</a:t>
            </a:r>
            <a:endParaRPr lang="en-US" sz="1800" b="1" dirty="0"/>
          </a:p>
        </p:txBody>
      </p:sp>
      <p:pic>
        <p:nvPicPr>
          <p:cNvPr id="5" name="Picture 4" descr="Text&#10;&#10;Description automatically generated">
            <a:extLst>
              <a:ext uri="{FF2B5EF4-FFF2-40B4-BE49-F238E27FC236}">
                <a16:creationId xmlns:a16="http://schemas.microsoft.com/office/drawing/2014/main" id="{E3423071-D3A2-11EF-EB7B-BC658F52B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35071"/>
            <a:ext cx="8990196" cy="5054517"/>
          </a:xfrm>
          <a:prstGeom prst="rect">
            <a:avLst/>
          </a:prstGeom>
        </p:spPr>
      </p:pic>
    </p:spTree>
    <p:extLst>
      <p:ext uri="{BB962C8B-B14F-4D97-AF65-F5344CB8AC3E}">
        <p14:creationId xmlns:p14="http://schemas.microsoft.com/office/powerpoint/2010/main" val="305091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3: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L="0" marR="0" lvl="0" indent="0" algn="l" defTabSz="457200" rtl="0" eaLnBrk="1" fontAlgn="auto" latinLnBrk="0" hangingPunct="1">
              <a:lnSpc>
                <a:spcPct val="100000"/>
              </a:lnSpc>
              <a:spcBef>
                <a:spcPts val="1000"/>
              </a:spcBef>
              <a:spcAft>
                <a:spcPts val="0"/>
              </a:spcAft>
              <a:buClr>
                <a:srgbClr val="D34817"/>
              </a:buClr>
              <a:buSzPct val="80000"/>
              <a:buNone/>
              <a:tabLst/>
              <a:defRPr/>
            </a:pPr>
            <a:r>
              <a:rPr lang="en-US" dirty="0">
                <a:solidFill>
                  <a:prstClr val="black">
                    <a:lumMod val="75000"/>
                    <a:lumOff val="25000"/>
                  </a:prstClr>
                </a:solidFill>
                <a:latin typeface="Trebuchet MS" panose="020B0603020202020204"/>
              </a:rPr>
              <a:t>Connecting the ESP32 to the boards and hooking up the power rails gets us ready to build our circuit. Make sure to connect the long pin of the LED to positive power and ensure all wires are connected correctly. Upload the provided code into the device and watch the lights change.</a:t>
            </a: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indent="0">
              <a:buNone/>
            </a:pPr>
            <a:endParaRPr lang="en-US" dirty="0"/>
          </a:p>
        </p:txBody>
      </p:sp>
    </p:spTree>
    <p:extLst>
      <p:ext uri="{BB962C8B-B14F-4D97-AF65-F5344CB8AC3E}">
        <p14:creationId xmlns:p14="http://schemas.microsoft.com/office/powerpoint/2010/main" val="103666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Adding a Second Traffic Controller</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solidFill>
              </a:rPr>
              <a:t>Project Completed During Module 4</a:t>
            </a:r>
          </a:p>
        </p:txBody>
      </p:sp>
    </p:spTree>
    <p:extLst>
      <p:ext uri="{BB962C8B-B14F-4D97-AF65-F5344CB8AC3E}">
        <p14:creationId xmlns:p14="http://schemas.microsoft.com/office/powerpoint/2010/main" val="411045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1255463530"/>
              </p:ext>
            </p:extLst>
          </p:nvPr>
        </p:nvGraphicFramePr>
        <p:xfrm>
          <a:off x="677334" y="1930399"/>
          <a:ext cx="8596668" cy="2089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00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2741384020"/>
              </p:ext>
            </p:extLst>
          </p:nvPr>
        </p:nvGraphicFramePr>
        <p:xfrm>
          <a:off x="677334" y="1257300"/>
          <a:ext cx="8596668" cy="5238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74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Description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845038" cy="4110962"/>
          </a:xfrm>
        </p:spPr>
        <p:txBody>
          <a:bodyPr/>
          <a:lstStyle/>
          <a:p>
            <a:pPr marL="0" indent="0">
              <a:buNone/>
            </a:pPr>
            <a:r>
              <a:rPr lang="en-US" dirty="0"/>
              <a:t>Here we will add a second set of LEDs, resistors, and wires. We also need to update the code in the ESP32 device to reflect the changes and tell it how to work. </a:t>
            </a:r>
          </a:p>
          <a:p>
            <a:pPr marL="0" indent="0">
              <a:buNone/>
            </a:pPr>
            <a:endParaRPr lang="en-US" dirty="0"/>
          </a:p>
          <a:p>
            <a:pPr>
              <a:buFont typeface="Wingdings" panose="05000000000000000000" pitchFamily="2" charset="2"/>
              <a:buChar char="Ø"/>
            </a:pPr>
            <a:r>
              <a:rPr lang="en-US" dirty="0"/>
              <a:t>Red LED</a:t>
            </a:r>
          </a:p>
          <a:p>
            <a:pPr>
              <a:buFont typeface="Wingdings" panose="05000000000000000000" pitchFamily="2" charset="2"/>
              <a:buChar char="Ø"/>
            </a:pPr>
            <a:r>
              <a:rPr lang="en-US" dirty="0"/>
              <a:t>Red Male-to-Male wire</a:t>
            </a:r>
          </a:p>
          <a:p>
            <a:pPr>
              <a:buFont typeface="Wingdings" panose="05000000000000000000" pitchFamily="2" charset="2"/>
              <a:buChar char="Ø"/>
            </a:pPr>
            <a:r>
              <a:rPr lang="en-US" dirty="0"/>
              <a:t>Yellow LED</a:t>
            </a:r>
          </a:p>
          <a:p>
            <a:pPr>
              <a:buFont typeface="Wingdings" panose="05000000000000000000" pitchFamily="2" charset="2"/>
              <a:buChar char="Ø"/>
            </a:pPr>
            <a:r>
              <a:rPr lang="en-US" dirty="0"/>
              <a:t>Yellow Male-to-Male wire</a:t>
            </a:r>
          </a:p>
          <a:p>
            <a:pPr>
              <a:buFont typeface="Wingdings" panose="05000000000000000000" pitchFamily="2" charset="2"/>
              <a:buChar char="Ø"/>
            </a:pPr>
            <a:r>
              <a:rPr lang="en-US" dirty="0"/>
              <a:t>Green LED</a:t>
            </a:r>
          </a:p>
          <a:p>
            <a:pPr>
              <a:buFont typeface="Wingdings" panose="05000000000000000000" pitchFamily="2" charset="2"/>
              <a:buChar char="Ø"/>
            </a:pPr>
            <a:r>
              <a:rPr lang="en-US" dirty="0"/>
              <a:t>Green Male-to-Male wire</a:t>
            </a:r>
          </a:p>
          <a:p>
            <a:pPr>
              <a:buFont typeface="Wingdings" panose="05000000000000000000" pitchFamily="2" charset="2"/>
              <a:buChar char="Ø"/>
            </a:pPr>
            <a:r>
              <a:rPr lang="en-US" dirty="0"/>
              <a:t>220-ohm resistor (x3)</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45692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6" y="249900"/>
            <a:ext cx="8596667" cy="566738"/>
          </a:xfrm>
        </p:spPr>
        <p:txBody>
          <a:bodyPr>
            <a:normAutofit fontScale="90000"/>
          </a:bodyPr>
          <a:lstStyle/>
          <a:p>
            <a:r>
              <a:rPr lang="en-US" sz="3600" dirty="0"/>
              <a:t>Circuit With Working LEDs</a:t>
            </a:r>
          </a:p>
        </p:txBody>
      </p:sp>
      <p:sp>
        <p:nvSpPr>
          <p:cNvPr id="3" name="Text Placeholder 6">
            <a:extLst>
              <a:ext uri="{FF2B5EF4-FFF2-40B4-BE49-F238E27FC236}">
                <a16:creationId xmlns:a16="http://schemas.microsoft.com/office/drawing/2014/main" id="{A1E01E48-DA6A-3AC5-283C-58BBBFD77C2D}"/>
              </a:ext>
            </a:extLst>
          </p:cNvPr>
          <p:cNvSpPr txBox="1">
            <a:spLocks/>
          </p:cNvSpPr>
          <p:nvPr/>
        </p:nvSpPr>
        <p:spPr>
          <a:xfrm>
            <a:off x="8389851" y="2243639"/>
            <a:ext cx="2355622" cy="2003898"/>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Red, Yellow, Green (2 sets)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17" name="Picture 16" descr="Diagram&#10;&#10;Description automatically generated">
            <a:extLst>
              <a:ext uri="{FF2B5EF4-FFF2-40B4-BE49-F238E27FC236}">
                <a16:creationId xmlns:a16="http://schemas.microsoft.com/office/drawing/2014/main" id="{BE148B30-7043-A5E3-7EB8-BDBDB1EB8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717" y="816638"/>
            <a:ext cx="5118725" cy="5919333"/>
          </a:xfrm>
          <a:prstGeom prst="rect">
            <a:avLst/>
          </a:prstGeom>
        </p:spPr>
      </p:pic>
    </p:spTree>
    <p:extLst>
      <p:ext uri="{BB962C8B-B14F-4D97-AF65-F5344CB8AC3E}">
        <p14:creationId xmlns:p14="http://schemas.microsoft.com/office/powerpoint/2010/main" val="146899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Arduino IDE with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t>
            </a:r>
            <a:r>
              <a:rPr lang="en-US" sz="1800" b="1" dirty="0">
                <a:ea typeface="Times New Roman" panose="02020603050405020304" pitchFamily="18" charset="0"/>
              </a:rPr>
              <a:t>code in Arduino IDE showing your name in the comment</a:t>
            </a:r>
            <a:endParaRPr lang="en-US" sz="1800" b="1" dirty="0"/>
          </a:p>
        </p:txBody>
      </p:sp>
      <p:pic>
        <p:nvPicPr>
          <p:cNvPr id="8" name="Picture 7" descr="Text&#10;&#10;Description automatically generated">
            <a:extLst>
              <a:ext uri="{FF2B5EF4-FFF2-40B4-BE49-F238E27FC236}">
                <a16:creationId xmlns:a16="http://schemas.microsoft.com/office/drawing/2014/main" id="{F14C33E7-5285-21E0-9934-EBA5453C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35071"/>
            <a:ext cx="9971619" cy="5263205"/>
          </a:xfrm>
          <a:prstGeom prst="rect">
            <a:avLst/>
          </a:prstGeom>
        </p:spPr>
      </p:pic>
    </p:spTree>
    <p:extLst>
      <p:ext uri="{BB962C8B-B14F-4D97-AF65-F5344CB8AC3E}">
        <p14:creationId xmlns:p14="http://schemas.microsoft.com/office/powerpoint/2010/main" val="159629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4: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Connect another set of LEDs and resistors.</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Red (x1)</a:t>
            </a:r>
          </a:p>
          <a:p>
            <a:pPr lvl="1">
              <a:buClr>
                <a:srgbClr val="D34817"/>
              </a:buClr>
              <a:buFont typeface="Wingdings" panose="05000000000000000000" pitchFamily="2" charset="2"/>
              <a:buChar char="Ø"/>
              <a:defRPr/>
            </a:pPr>
            <a:r>
              <a:rPr kumimoji="0" lang="en-US"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Yellow (x1)</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Green (x1)</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220-ohm Resistor (x3)</a:t>
            </a:r>
            <a:endParaRPr kumimoji="0" lang="en-US"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Uploads </a:t>
            </a:r>
            <a:r>
              <a:rPr lang="en-US" dirty="0">
                <a:solidFill>
                  <a:prstClr val="black">
                    <a:lumMod val="75000"/>
                    <a:lumOff val="25000"/>
                  </a:prstClr>
                </a:solidFill>
                <a:latin typeface="Trebuchet MS" panose="020B0603020202020204"/>
              </a:rPr>
              <a:t>provided code to the ESP32 device to control the traffic controller.</a:t>
            </a: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indent="0">
              <a:buNone/>
            </a:pPr>
            <a:endParaRPr lang="en-US" dirty="0"/>
          </a:p>
        </p:txBody>
      </p:sp>
    </p:spTree>
    <p:extLst>
      <p:ext uri="{BB962C8B-B14F-4D97-AF65-F5344CB8AC3E}">
        <p14:creationId xmlns:p14="http://schemas.microsoft.com/office/powerpoint/2010/main" val="1179246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Adding a Cross-Walk Button</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lumMod val="95000"/>
                    <a:lumOff val="5000"/>
                  </a:schemeClr>
                </a:solidFill>
              </a:rPr>
              <a:t>Project Completed During Module 5</a:t>
            </a:r>
          </a:p>
        </p:txBody>
      </p:sp>
    </p:spTree>
    <p:extLst>
      <p:ext uri="{BB962C8B-B14F-4D97-AF65-F5344CB8AC3E}">
        <p14:creationId xmlns:p14="http://schemas.microsoft.com/office/powerpoint/2010/main" val="314269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353317237"/>
              </p:ext>
            </p:extLst>
          </p:nvPr>
        </p:nvGraphicFramePr>
        <p:xfrm>
          <a:off x="677334" y="1930400"/>
          <a:ext cx="8596668" cy="258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788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Description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028516" cy="4110962"/>
          </a:xfrm>
        </p:spPr>
        <p:txBody>
          <a:bodyPr/>
          <a:lstStyle/>
          <a:p>
            <a:pPr marL="0" indent="0">
              <a:buNone/>
            </a:pPr>
            <a:r>
              <a:rPr lang="en-US" dirty="0"/>
              <a:t>In this section I add a push button and some wires and uploaded the code. The magic is in the code and tells the traffic controllers to flash red.</a:t>
            </a:r>
          </a:p>
          <a:p>
            <a:pPr marL="0" indent="0">
              <a:buNone/>
            </a:pPr>
            <a:endParaRPr lang="en-US" dirty="0"/>
          </a:p>
          <a:p>
            <a:pPr>
              <a:buFont typeface="Wingdings" panose="05000000000000000000" pitchFamily="2" charset="2"/>
              <a:buChar char="Ø"/>
            </a:pPr>
            <a:r>
              <a:rPr lang="en-US" dirty="0"/>
              <a:t>Push Button</a:t>
            </a:r>
          </a:p>
          <a:p>
            <a:pPr>
              <a:buFont typeface="Wingdings" panose="05000000000000000000" pitchFamily="2" charset="2"/>
              <a:buChar char="Ø"/>
            </a:pPr>
            <a:r>
              <a:rPr lang="en-US" dirty="0"/>
              <a:t>Male-to-Male wire</a:t>
            </a:r>
          </a:p>
          <a:p>
            <a:pPr>
              <a:buFont typeface="Wingdings" panose="05000000000000000000" pitchFamily="2" charset="2"/>
              <a:buChar char="Ø"/>
            </a:pPr>
            <a:r>
              <a:rPr lang="en-US" dirty="0"/>
              <a:t>Male-to-Male wire</a:t>
            </a:r>
          </a:p>
          <a:p>
            <a:pPr marL="0" indent="0">
              <a:buNone/>
            </a:pPr>
            <a:endParaRPr lang="en-US" dirty="0"/>
          </a:p>
        </p:txBody>
      </p:sp>
    </p:spTree>
    <p:extLst>
      <p:ext uri="{BB962C8B-B14F-4D97-AF65-F5344CB8AC3E}">
        <p14:creationId xmlns:p14="http://schemas.microsoft.com/office/powerpoint/2010/main" val="709552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6" y="249900"/>
            <a:ext cx="8596667" cy="566738"/>
          </a:xfrm>
        </p:spPr>
        <p:txBody>
          <a:bodyPr>
            <a:normAutofit fontScale="90000"/>
          </a:bodyPr>
          <a:lstStyle/>
          <a:p>
            <a:r>
              <a:rPr lang="en-US" sz="3600" dirty="0"/>
              <a:t>Circuit With Working LEDs</a:t>
            </a:r>
          </a:p>
        </p:txBody>
      </p:sp>
      <p:sp>
        <p:nvSpPr>
          <p:cNvPr id="3" name="Text Placeholder 6">
            <a:extLst>
              <a:ext uri="{FF2B5EF4-FFF2-40B4-BE49-F238E27FC236}">
                <a16:creationId xmlns:a16="http://schemas.microsoft.com/office/drawing/2014/main" id="{A1E01E48-DA6A-3AC5-283C-58BBBFD77C2D}"/>
              </a:ext>
            </a:extLst>
          </p:cNvPr>
          <p:cNvSpPr txBox="1">
            <a:spLocks/>
          </p:cNvSpPr>
          <p:nvPr/>
        </p:nvSpPr>
        <p:spPr>
          <a:xfrm>
            <a:off x="8389851" y="2243638"/>
            <a:ext cx="2355622" cy="2815059"/>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Red, Yellow, Green (2 sets)</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Pushbutton </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a:t>
            </a: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FFCA08"/>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5" name="Picture 4" descr="A picture containing electronics&#10;&#10;Description automatically generated">
            <a:extLst>
              <a:ext uri="{FF2B5EF4-FFF2-40B4-BE49-F238E27FC236}">
                <a16:creationId xmlns:a16="http://schemas.microsoft.com/office/drawing/2014/main" id="{578DD2A3-FC9D-6156-56EA-489310548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6" y="1491196"/>
            <a:ext cx="7662261" cy="4624792"/>
          </a:xfrm>
          <a:prstGeom prst="rect">
            <a:avLst/>
          </a:prstGeom>
        </p:spPr>
      </p:pic>
    </p:spTree>
    <p:extLst>
      <p:ext uri="{BB962C8B-B14F-4D97-AF65-F5344CB8AC3E}">
        <p14:creationId xmlns:p14="http://schemas.microsoft.com/office/powerpoint/2010/main" val="2364421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Arduino IDE with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t>
            </a:r>
            <a:r>
              <a:rPr lang="en-US" sz="1800" b="1" dirty="0">
                <a:ea typeface="Times New Roman" panose="02020603050405020304" pitchFamily="18" charset="0"/>
              </a:rPr>
              <a:t>code in Arduino IDE showing your name in the comment</a:t>
            </a:r>
            <a:endParaRPr lang="en-US" sz="1800" b="1" dirty="0"/>
          </a:p>
        </p:txBody>
      </p:sp>
      <p:pic>
        <p:nvPicPr>
          <p:cNvPr id="4" name="Picture 3" descr="Graphical user interface, text&#10;&#10;Description automatically generated">
            <a:extLst>
              <a:ext uri="{FF2B5EF4-FFF2-40B4-BE49-F238E27FC236}">
                <a16:creationId xmlns:a16="http://schemas.microsoft.com/office/drawing/2014/main" id="{177BEE3B-7D17-BF91-778E-1F691971F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121553"/>
            <a:ext cx="9734440" cy="5472950"/>
          </a:xfrm>
          <a:prstGeom prst="rect">
            <a:avLst/>
          </a:prstGeom>
        </p:spPr>
      </p:pic>
    </p:spTree>
    <p:extLst>
      <p:ext uri="{BB962C8B-B14F-4D97-AF65-F5344CB8AC3E}">
        <p14:creationId xmlns:p14="http://schemas.microsoft.com/office/powerpoint/2010/main" val="3850010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Serial Monitor from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Serial Monitor from Arduino IDE with output</a:t>
            </a:r>
          </a:p>
        </p:txBody>
      </p:sp>
      <p:pic>
        <p:nvPicPr>
          <p:cNvPr id="5" name="Picture 4" descr="Graphical user interface, text, application&#10;&#10;Description automatically generated">
            <a:extLst>
              <a:ext uri="{FF2B5EF4-FFF2-40B4-BE49-F238E27FC236}">
                <a16:creationId xmlns:a16="http://schemas.microsoft.com/office/drawing/2014/main" id="{6A68EC16-D2CC-AC25-C2DF-AA665C853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35071"/>
            <a:ext cx="9615483" cy="5373029"/>
          </a:xfrm>
          <a:prstGeom prst="rect">
            <a:avLst/>
          </a:prstGeom>
        </p:spPr>
      </p:pic>
    </p:spTree>
    <p:extLst>
      <p:ext uri="{BB962C8B-B14F-4D97-AF65-F5344CB8AC3E}">
        <p14:creationId xmlns:p14="http://schemas.microsoft.com/office/powerpoint/2010/main" val="323843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Introduction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110962"/>
          </a:xfrm>
        </p:spPr>
        <p:txBody>
          <a:bodyPr>
            <a:normAutofit/>
          </a:bodyPr>
          <a:lstStyle/>
          <a:p>
            <a:pPr marL="0" indent="0">
              <a:buNone/>
            </a:pPr>
            <a:r>
              <a:rPr lang="en-US" dirty="0"/>
              <a:t>In this presentation I will demonstrate the steps required to build a traffic controller</a:t>
            </a:r>
          </a:p>
          <a:p>
            <a:r>
              <a:rPr lang="en-US" dirty="0"/>
              <a:t>1 Planning and Inventory</a:t>
            </a:r>
          </a:p>
          <a:p>
            <a:r>
              <a:rPr lang="en-US" dirty="0"/>
              <a:t>2 Create a traffic light</a:t>
            </a:r>
          </a:p>
          <a:p>
            <a:r>
              <a:rPr lang="en-US" dirty="0"/>
              <a:t>3 Add a second traffic light</a:t>
            </a:r>
          </a:p>
          <a:p>
            <a:r>
              <a:rPr lang="en-US" dirty="0"/>
              <a:t>4 Add a crosswalk button and LED display</a:t>
            </a:r>
          </a:p>
          <a:p>
            <a:r>
              <a:rPr lang="en-US" dirty="0"/>
              <a:t>5 Add an emergency buzzer to the crosswalk system</a:t>
            </a:r>
          </a:p>
          <a:p>
            <a:r>
              <a:rPr lang="en-US" dirty="0"/>
              <a:t>6 Add blue emergency LED and web control of emergency mode</a:t>
            </a:r>
          </a:p>
          <a:p>
            <a:endParaRPr lang="en-US" dirty="0"/>
          </a:p>
          <a:p>
            <a:pPr marL="0" indent="0">
              <a:buNone/>
            </a:pPr>
            <a:r>
              <a:rPr lang="en-US" dirty="0"/>
              <a:t>This project gives us an example on how to use libraries and how to connect a project to the IoT with web-based control.</a:t>
            </a:r>
          </a:p>
        </p:txBody>
      </p:sp>
    </p:spTree>
    <p:extLst>
      <p:ext uri="{BB962C8B-B14F-4D97-AF65-F5344CB8AC3E}">
        <p14:creationId xmlns:p14="http://schemas.microsoft.com/office/powerpoint/2010/main" val="2074784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5: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Connect a push button and wires and upload the code to the ESP32.</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Push Button</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Male to Male Wires</a:t>
            </a:r>
          </a:p>
        </p:txBody>
      </p:sp>
    </p:spTree>
    <p:extLst>
      <p:ext uri="{BB962C8B-B14F-4D97-AF65-F5344CB8AC3E}">
        <p14:creationId xmlns:p14="http://schemas.microsoft.com/office/powerpoint/2010/main" val="1415986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Adding an Emergency Buzzer</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solidFill>
              </a:rPr>
              <a:t>Project Completed During Module 6</a:t>
            </a:r>
          </a:p>
        </p:txBody>
      </p:sp>
    </p:spTree>
    <p:extLst>
      <p:ext uri="{BB962C8B-B14F-4D97-AF65-F5344CB8AC3E}">
        <p14:creationId xmlns:p14="http://schemas.microsoft.com/office/powerpoint/2010/main" val="1514057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2361986265"/>
              </p:ext>
            </p:extLst>
          </p:nvPr>
        </p:nvGraphicFramePr>
        <p:xfrm>
          <a:off x="677334" y="1930400"/>
          <a:ext cx="8596668" cy="258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492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Description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028516" cy="4110962"/>
          </a:xfrm>
        </p:spPr>
        <p:txBody>
          <a:bodyPr/>
          <a:lstStyle/>
          <a:p>
            <a:pPr marL="0" indent="0">
              <a:buNone/>
            </a:pPr>
            <a:r>
              <a:rPr lang="en-US" dirty="0"/>
              <a:t>Here we add the LCD unit and Active Buzzer.</a:t>
            </a:r>
          </a:p>
          <a:p>
            <a:pPr marL="0" indent="0">
              <a:buNone/>
            </a:pPr>
            <a:endParaRPr lang="en-US" dirty="0"/>
          </a:p>
          <a:p>
            <a:pPr>
              <a:buFont typeface="Wingdings" panose="05000000000000000000" pitchFamily="2" charset="2"/>
              <a:buChar char="Ø"/>
            </a:pPr>
            <a:r>
              <a:rPr lang="en-US" dirty="0"/>
              <a:t>Active Buzzer</a:t>
            </a:r>
          </a:p>
          <a:p>
            <a:pPr>
              <a:buFont typeface="Wingdings" panose="05000000000000000000" pitchFamily="2" charset="2"/>
              <a:buChar char="Ø"/>
            </a:pPr>
            <a:r>
              <a:rPr lang="en-US" dirty="0"/>
              <a:t>LCD Unit with I2C adapter</a:t>
            </a:r>
          </a:p>
          <a:p>
            <a:pPr>
              <a:buFont typeface="Wingdings" panose="05000000000000000000" pitchFamily="2" charset="2"/>
              <a:buChar char="Ø"/>
            </a:pPr>
            <a:r>
              <a:rPr lang="en-US" dirty="0"/>
              <a:t>Male-to-Male wire</a:t>
            </a:r>
          </a:p>
          <a:p>
            <a:pPr marL="0" indent="0">
              <a:buNone/>
            </a:pPr>
            <a:endParaRPr lang="en-US" dirty="0"/>
          </a:p>
        </p:txBody>
      </p:sp>
    </p:spTree>
    <p:extLst>
      <p:ext uri="{BB962C8B-B14F-4D97-AF65-F5344CB8AC3E}">
        <p14:creationId xmlns:p14="http://schemas.microsoft.com/office/powerpoint/2010/main" val="2319313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BE1D3E-E8AA-FD7B-FA57-74980A841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990" y="973392"/>
            <a:ext cx="4082019" cy="5456903"/>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6" y="249900"/>
            <a:ext cx="8596667" cy="566738"/>
          </a:xfrm>
        </p:spPr>
        <p:txBody>
          <a:bodyPr>
            <a:normAutofit fontScale="90000"/>
          </a:bodyPr>
          <a:lstStyle/>
          <a:p>
            <a:r>
              <a:rPr lang="en-US" sz="3600" dirty="0"/>
              <a:t>Circuit With Working LCD and LEDs</a:t>
            </a:r>
          </a:p>
        </p:txBody>
      </p:sp>
      <p:sp>
        <p:nvSpPr>
          <p:cNvPr id="3" name="Text Placeholder 6">
            <a:extLst>
              <a:ext uri="{FF2B5EF4-FFF2-40B4-BE49-F238E27FC236}">
                <a16:creationId xmlns:a16="http://schemas.microsoft.com/office/drawing/2014/main" id="{A1E01E48-DA6A-3AC5-283C-58BBBFD77C2D}"/>
              </a:ext>
            </a:extLst>
          </p:cNvPr>
          <p:cNvSpPr txBox="1">
            <a:spLocks/>
          </p:cNvSpPr>
          <p:nvPr/>
        </p:nvSpPr>
        <p:spPr>
          <a:xfrm>
            <a:off x="8389851" y="2243638"/>
            <a:ext cx="2355622" cy="2815059"/>
          </a:xfrm>
          <a:prstGeom prst="rect">
            <a:avLst/>
          </a:prstGeom>
        </p:spPr>
        <p:txBody>
          <a:bodyPr vert="horz" lIns="91440" tIns="45720" rIns="91440" bIns="45720" rtlCol="0">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Red, Yellow, Green (2 sets)</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Pushbutton </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LCD Unit</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Active Buzzer</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B5B6DDEC-3293-B250-4E18-DCE4CA0B3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46" y="973392"/>
            <a:ext cx="4082019" cy="5456903"/>
          </a:xfrm>
          <a:prstGeom prst="rect">
            <a:avLst/>
          </a:prstGeom>
        </p:spPr>
      </p:pic>
      <p:pic>
        <p:nvPicPr>
          <p:cNvPr id="10" name="Picture 9">
            <a:extLst>
              <a:ext uri="{FF2B5EF4-FFF2-40B4-BE49-F238E27FC236}">
                <a16:creationId xmlns:a16="http://schemas.microsoft.com/office/drawing/2014/main" id="{CC9269F1-072A-0853-FF87-9F2FFFA5C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032" y="5058697"/>
            <a:ext cx="3900039" cy="1671887"/>
          </a:xfrm>
          <a:prstGeom prst="rect">
            <a:avLst/>
          </a:prstGeom>
        </p:spPr>
      </p:pic>
      <p:pic>
        <p:nvPicPr>
          <p:cNvPr id="12" name="Picture 11">
            <a:extLst>
              <a:ext uri="{FF2B5EF4-FFF2-40B4-BE49-F238E27FC236}">
                <a16:creationId xmlns:a16="http://schemas.microsoft.com/office/drawing/2014/main" id="{8A17975D-806B-6198-E058-536321B83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46" y="5058697"/>
            <a:ext cx="3900039" cy="1671887"/>
          </a:xfrm>
          <a:prstGeom prst="rect">
            <a:avLst/>
          </a:prstGeom>
        </p:spPr>
      </p:pic>
    </p:spTree>
    <p:extLst>
      <p:ext uri="{BB962C8B-B14F-4D97-AF65-F5344CB8AC3E}">
        <p14:creationId xmlns:p14="http://schemas.microsoft.com/office/powerpoint/2010/main" val="2190073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Arduino IDE with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t>
            </a:r>
            <a:r>
              <a:rPr lang="en-US" sz="1800" b="1" dirty="0">
                <a:ea typeface="Times New Roman" panose="02020603050405020304" pitchFamily="18" charset="0"/>
              </a:rPr>
              <a:t>code in Arduino IDE showing your name in the comment</a:t>
            </a:r>
            <a:endParaRPr lang="en-US" sz="1800" b="1" dirty="0"/>
          </a:p>
        </p:txBody>
      </p:sp>
      <p:pic>
        <p:nvPicPr>
          <p:cNvPr id="5" name="Picture 4">
            <a:extLst>
              <a:ext uri="{FF2B5EF4-FFF2-40B4-BE49-F238E27FC236}">
                <a16:creationId xmlns:a16="http://schemas.microsoft.com/office/drawing/2014/main" id="{B5BABA4B-E934-A388-206C-4521A6966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11338"/>
            <a:ext cx="10224655" cy="5396762"/>
          </a:xfrm>
          <a:prstGeom prst="rect">
            <a:avLst/>
          </a:prstGeom>
        </p:spPr>
      </p:pic>
    </p:spTree>
    <p:extLst>
      <p:ext uri="{BB962C8B-B14F-4D97-AF65-F5344CB8AC3E}">
        <p14:creationId xmlns:p14="http://schemas.microsoft.com/office/powerpoint/2010/main" val="3538551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Serial Monitor from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Serial Monitor from Arduino IDE with output</a:t>
            </a:r>
          </a:p>
        </p:txBody>
      </p:sp>
      <p:pic>
        <p:nvPicPr>
          <p:cNvPr id="4" name="Picture 3">
            <a:extLst>
              <a:ext uri="{FF2B5EF4-FFF2-40B4-BE49-F238E27FC236}">
                <a16:creationId xmlns:a16="http://schemas.microsoft.com/office/drawing/2014/main" id="{72CB51AC-3FE5-59F7-82DD-3ED25785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142680"/>
            <a:ext cx="9780823" cy="5465419"/>
          </a:xfrm>
          <a:prstGeom prst="rect">
            <a:avLst/>
          </a:prstGeom>
        </p:spPr>
      </p:pic>
    </p:spTree>
    <p:extLst>
      <p:ext uri="{BB962C8B-B14F-4D97-AF65-F5344CB8AC3E}">
        <p14:creationId xmlns:p14="http://schemas.microsoft.com/office/powerpoint/2010/main" val="842749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6: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Connect the LCD and Active Buzzer to the breadboard and upload the code</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lvl="1">
              <a:buClr>
                <a:srgbClr val="D34817"/>
              </a:buClr>
              <a:buFont typeface="Wingdings" panose="05000000000000000000" pitchFamily="2" charset="2"/>
              <a:buChar char="Ø"/>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LCD Unit with I2C Adapter </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Active Buzzer</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Male to Male Wires</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Male to Female Wires (to connect the LCD unit)</a:t>
            </a:r>
          </a:p>
        </p:txBody>
      </p:sp>
    </p:spTree>
    <p:extLst>
      <p:ext uri="{BB962C8B-B14F-4D97-AF65-F5344CB8AC3E}">
        <p14:creationId xmlns:p14="http://schemas.microsoft.com/office/powerpoint/2010/main" val="596573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Adding Web Control of the Emergency System</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solidFill>
              </a:rPr>
              <a:t>Project Completed During Module 7</a:t>
            </a:r>
          </a:p>
        </p:txBody>
      </p:sp>
    </p:spTree>
    <p:extLst>
      <p:ext uri="{BB962C8B-B14F-4D97-AF65-F5344CB8AC3E}">
        <p14:creationId xmlns:p14="http://schemas.microsoft.com/office/powerpoint/2010/main" val="3404986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769449947"/>
              </p:ext>
            </p:extLst>
          </p:nvPr>
        </p:nvGraphicFramePr>
        <p:xfrm>
          <a:off x="677334" y="1930400"/>
          <a:ext cx="8596668" cy="258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339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b="1" dirty="0"/>
              <a:t>Project Plan for IoT Traffic Controller</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b="1" dirty="0">
                <a:solidFill>
                  <a:schemeClr val="tx1"/>
                </a:solidFill>
              </a:rPr>
              <a:t>Project Completed During Module 2</a:t>
            </a:r>
          </a:p>
        </p:txBody>
      </p:sp>
    </p:spTree>
    <p:extLst>
      <p:ext uri="{BB962C8B-B14F-4D97-AF65-F5344CB8AC3E}">
        <p14:creationId xmlns:p14="http://schemas.microsoft.com/office/powerpoint/2010/main" val="737525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Description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028516" cy="4110962"/>
          </a:xfrm>
        </p:spPr>
        <p:txBody>
          <a:bodyPr/>
          <a:lstStyle/>
          <a:p>
            <a:pPr marL="0" indent="0">
              <a:buNone/>
            </a:pPr>
            <a:r>
              <a:rPr lang="en-US" dirty="0"/>
              <a:t>In the last module of the course, I chose Option 1. This was to connect the traffic controller to the IoT by connecting with Cayenne and creating a web-based push button that puts all signals at red, turns on the blue LED and displays EMERGENCY on the LCD. We edit the sketch and add our Wi-Fi SSID and password and the Cayenne connection information and upload the new code to the ESP32</a:t>
            </a:r>
          </a:p>
          <a:p>
            <a:pPr marL="0" indent="0">
              <a:buNone/>
            </a:pPr>
            <a:endParaRPr lang="en-US" dirty="0"/>
          </a:p>
          <a:p>
            <a:pPr>
              <a:buFont typeface="Wingdings" panose="05000000000000000000" pitchFamily="2" charset="2"/>
              <a:buChar char="Ø"/>
            </a:pPr>
            <a:r>
              <a:rPr lang="en-US" dirty="0"/>
              <a:t>Blue LED</a:t>
            </a:r>
          </a:p>
          <a:p>
            <a:pPr>
              <a:buFont typeface="Wingdings" panose="05000000000000000000" pitchFamily="2" charset="2"/>
              <a:buChar char="Ø"/>
            </a:pPr>
            <a:r>
              <a:rPr lang="en-US" dirty="0"/>
              <a:t>Male-to-Male wires</a:t>
            </a:r>
          </a:p>
          <a:p>
            <a:pPr>
              <a:buFont typeface="Wingdings" panose="05000000000000000000" pitchFamily="2" charset="2"/>
              <a:buChar char="Ø"/>
            </a:pPr>
            <a:r>
              <a:rPr lang="en-US" dirty="0"/>
              <a:t>https://cayenne.mydevices.com account and connection information</a:t>
            </a:r>
          </a:p>
          <a:p>
            <a:pPr marL="0" indent="0">
              <a:buNone/>
            </a:pPr>
            <a:endParaRPr lang="en-US" dirty="0"/>
          </a:p>
        </p:txBody>
      </p:sp>
    </p:spTree>
    <p:extLst>
      <p:ext uri="{BB962C8B-B14F-4D97-AF65-F5344CB8AC3E}">
        <p14:creationId xmlns:p14="http://schemas.microsoft.com/office/powerpoint/2010/main" val="42717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6" y="249900"/>
            <a:ext cx="8596667" cy="566738"/>
          </a:xfrm>
        </p:spPr>
        <p:txBody>
          <a:bodyPr>
            <a:normAutofit fontScale="90000"/>
          </a:bodyPr>
          <a:lstStyle/>
          <a:p>
            <a:r>
              <a:rPr lang="en-US" sz="3600" dirty="0"/>
              <a:t>Circuit With Working LCD and LEDs</a:t>
            </a:r>
          </a:p>
        </p:txBody>
      </p:sp>
      <p:sp>
        <p:nvSpPr>
          <p:cNvPr id="3" name="Text Placeholder 6">
            <a:extLst>
              <a:ext uri="{FF2B5EF4-FFF2-40B4-BE49-F238E27FC236}">
                <a16:creationId xmlns:a16="http://schemas.microsoft.com/office/drawing/2014/main" id="{A1E01E48-DA6A-3AC5-283C-58BBBFD77C2D}"/>
              </a:ext>
            </a:extLst>
          </p:cNvPr>
          <p:cNvSpPr txBox="1">
            <a:spLocks/>
          </p:cNvSpPr>
          <p:nvPr/>
        </p:nvSpPr>
        <p:spPr>
          <a:xfrm>
            <a:off x="8389851" y="2243638"/>
            <a:ext cx="2355622" cy="2815059"/>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Blue</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 </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Breadboard</a:t>
            </a: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E32D91"/>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4E0BEA9A-C237-8278-B4D7-A59640E25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708" y="814126"/>
            <a:ext cx="2923238" cy="5791462"/>
          </a:xfrm>
          <a:prstGeom prst="rect">
            <a:avLst/>
          </a:prstGeom>
        </p:spPr>
      </p:pic>
      <p:pic>
        <p:nvPicPr>
          <p:cNvPr id="9" name="Picture 8">
            <a:extLst>
              <a:ext uri="{FF2B5EF4-FFF2-40B4-BE49-F238E27FC236}">
                <a16:creationId xmlns:a16="http://schemas.microsoft.com/office/drawing/2014/main" id="{43EC37C1-D456-3638-D1F2-5ECB10BC1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789" y="814126"/>
            <a:ext cx="2778375" cy="5791462"/>
          </a:xfrm>
          <a:prstGeom prst="rect">
            <a:avLst/>
          </a:prstGeom>
        </p:spPr>
      </p:pic>
    </p:spTree>
    <p:extLst>
      <p:ext uri="{BB962C8B-B14F-4D97-AF65-F5344CB8AC3E}">
        <p14:creationId xmlns:p14="http://schemas.microsoft.com/office/powerpoint/2010/main" val="1906169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Arduino IDE with 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t>
            </a:r>
            <a:r>
              <a:rPr lang="en-US" sz="1800" b="1" dirty="0">
                <a:ea typeface="Times New Roman" panose="02020603050405020304" pitchFamily="18" charset="0"/>
              </a:rPr>
              <a:t>code in Arduino IDE showing your name in the comment</a:t>
            </a:r>
            <a:endParaRPr lang="en-US" sz="1800" b="1" dirty="0"/>
          </a:p>
        </p:txBody>
      </p:sp>
      <p:pic>
        <p:nvPicPr>
          <p:cNvPr id="4" name="Picture 3">
            <a:extLst>
              <a:ext uri="{FF2B5EF4-FFF2-40B4-BE49-F238E27FC236}">
                <a16:creationId xmlns:a16="http://schemas.microsoft.com/office/drawing/2014/main" id="{0B441E80-4176-59E5-7E75-6909C1D74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35072"/>
            <a:ext cx="9145091" cy="4826948"/>
          </a:xfrm>
          <a:prstGeom prst="rect">
            <a:avLst/>
          </a:prstGeom>
        </p:spPr>
      </p:pic>
    </p:spTree>
    <p:extLst>
      <p:ext uri="{BB962C8B-B14F-4D97-AF65-F5344CB8AC3E}">
        <p14:creationId xmlns:p14="http://schemas.microsoft.com/office/powerpoint/2010/main" val="1909774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Serial Monitor from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Serial Monitor from Arduino IDE with output</a:t>
            </a:r>
          </a:p>
        </p:txBody>
      </p:sp>
      <p:pic>
        <p:nvPicPr>
          <p:cNvPr id="5" name="Picture 4">
            <a:extLst>
              <a:ext uri="{FF2B5EF4-FFF2-40B4-BE49-F238E27FC236}">
                <a16:creationId xmlns:a16="http://schemas.microsoft.com/office/drawing/2014/main" id="{331CB9D6-2A3B-E473-81C2-11B62CDB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47" y="1235072"/>
            <a:ext cx="9145091" cy="4826948"/>
          </a:xfrm>
          <a:prstGeom prst="rect">
            <a:avLst/>
          </a:prstGeom>
        </p:spPr>
      </p:pic>
    </p:spTree>
    <p:extLst>
      <p:ext uri="{BB962C8B-B14F-4D97-AF65-F5344CB8AC3E}">
        <p14:creationId xmlns:p14="http://schemas.microsoft.com/office/powerpoint/2010/main" val="4169051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6: 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401"/>
            <a:ext cx="8908100" cy="4628054"/>
          </a:xfrm>
        </p:spPr>
        <p:txBody>
          <a:bodyPr>
            <a:normAutofit/>
          </a:bodyPr>
          <a:lstStyle/>
          <a:p>
            <a:pPr marL="0" marR="0" lvl="0" indent="0" algn="l" defTabSz="457200" rtl="0" eaLnBrk="1" fontAlgn="auto" latinLnBrk="0" hangingPunct="1">
              <a:lnSpc>
                <a:spcPct val="100000"/>
              </a:lnSpc>
              <a:spcBef>
                <a:spcPts val="1000"/>
              </a:spcBef>
              <a:spcAft>
                <a:spcPts val="0"/>
              </a:spcAft>
              <a:buClr>
                <a:srgbClr val="D34817"/>
              </a:buClr>
              <a:buSzPct val="80000"/>
              <a:buNone/>
              <a:tabLst/>
              <a:defRPr/>
            </a:pPr>
            <a:r>
              <a:rPr lang="en-US" dirty="0">
                <a:solidFill>
                  <a:prstClr val="black">
                    <a:lumMod val="75000"/>
                    <a:lumOff val="25000"/>
                  </a:prstClr>
                </a:solidFill>
                <a:latin typeface="Trebuchet MS" panose="020B0603020202020204"/>
              </a:rPr>
              <a:t>Connecting the traffic controller to the network was easier than I expected. I had a little trouble with the first code we were given but was able to make it work, the second code worked as slick as I expected.</a:t>
            </a:r>
          </a:p>
          <a:p>
            <a:pPr marL="0" marR="0" lvl="0" indent="0" algn="l" defTabSz="457200" rtl="0" eaLnBrk="1" fontAlgn="auto" latinLnBrk="0" hangingPunct="1">
              <a:lnSpc>
                <a:spcPct val="100000"/>
              </a:lnSpc>
              <a:spcBef>
                <a:spcPts val="1000"/>
              </a:spcBef>
              <a:spcAft>
                <a:spcPts val="0"/>
              </a:spcAft>
              <a:buClr>
                <a:srgbClr val="D34817"/>
              </a:buClr>
              <a:buSzPct val="80000"/>
              <a:buNone/>
              <a:tabLst/>
              <a:defRPr/>
            </a:pP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lvl="1">
              <a:buClr>
                <a:srgbClr val="D34817"/>
              </a:buClr>
              <a:buFont typeface="Wingdings" panose="05000000000000000000" pitchFamily="2" charset="2"/>
              <a:buChar char="Ø"/>
              <a:defRPr/>
            </a:pPr>
            <a:r>
              <a:rPr kumimoji="0" lang="en-US" sz="16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Blue LED</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Male to Male Wires</a:t>
            </a:r>
          </a:p>
          <a:p>
            <a:pPr lvl="1">
              <a:buClr>
                <a:srgbClr val="D34817"/>
              </a:buClr>
              <a:buFont typeface="Wingdings" panose="05000000000000000000" pitchFamily="2" charset="2"/>
              <a:buChar char="Ø"/>
              <a:defRPr/>
            </a:pPr>
            <a:r>
              <a:rPr lang="en-US" dirty="0">
                <a:solidFill>
                  <a:prstClr val="black">
                    <a:lumMod val="75000"/>
                    <a:lumOff val="25000"/>
                  </a:prstClr>
                </a:solidFill>
                <a:latin typeface="Trebuchet MS" panose="020B0603020202020204"/>
              </a:rPr>
              <a:t>Cayenne account and connection information</a:t>
            </a:r>
          </a:p>
        </p:txBody>
      </p:sp>
    </p:spTree>
    <p:extLst>
      <p:ext uri="{BB962C8B-B14F-4D97-AF65-F5344CB8AC3E}">
        <p14:creationId xmlns:p14="http://schemas.microsoft.com/office/powerpoint/2010/main" val="274029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Feedback and Reflection</a:t>
            </a:r>
          </a:p>
        </p:txBody>
      </p:sp>
      <p:sp>
        <p:nvSpPr>
          <p:cNvPr id="5" name="Content Placeholder 4">
            <a:extLst>
              <a:ext uri="{FF2B5EF4-FFF2-40B4-BE49-F238E27FC236}">
                <a16:creationId xmlns:a16="http://schemas.microsoft.com/office/drawing/2014/main" id="{60C4E2C5-8BED-FEF7-B6C0-B6A2DF34BBAD}"/>
              </a:ext>
            </a:extLst>
          </p:cNvPr>
          <p:cNvSpPr>
            <a:spLocks noGrp="1"/>
          </p:cNvSpPr>
          <p:nvPr>
            <p:ph idx="1"/>
          </p:nvPr>
        </p:nvSpPr>
        <p:spPr>
          <a:xfrm>
            <a:off x="677334" y="1930401"/>
            <a:ext cx="8028516" cy="4110962"/>
          </a:xfrm>
        </p:spPr>
        <p:txBody>
          <a:bodyPr/>
          <a:lstStyle/>
          <a:p>
            <a:pPr marL="0" indent="0">
              <a:buNone/>
            </a:pPr>
            <a:r>
              <a:rPr lang="en-US" dirty="0"/>
              <a:t>In this section of the presentation, I display the feedback I gave and received from my fellow peers on my ideas on how to complete this project. I reflect on this feedback and discuss with my team.</a:t>
            </a:r>
          </a:p>
          <a:p>
            <a:pPr marL="0" indent="0">
              <a:buNone/>
            </a:pPr>
            <a:endParaRPr lang="en-US" dirty="0"/>
          </a:p>
        </p:txBody>
      </p:sp>
    </p:spTree>
    <p:extLst>
      <p:ext uri="{BB962C8B-B14F-4D97-AF65-F5344CB8AC3E}">
        <p14:creationId xmlns:p14="http://schemas.microsoft.com/office/powerpoint/2010/main" val="1408249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08148" y="5039845"/>
            <a:ext cx="8596668" cy="1320800"/>
          </a:xfrm>
        </p:spPr>
        <p:txBody>
          <a:bodyPr/>
          <a:lstStyle/>
          <a:p>
            <a:r>
              <a:rPr lang="en-US" dirty="0"/>
              <a:t>Feedback and Reflection</a:t>
            </a:r>
          </a:p>
        </p:txBody>
      </p:sp>
      <p:pic>
        <p:nvPicPr>
          <p:cNvPr id="7" name="Picture 6">
            <a:extLst>
              <a:ext uri="{FF2B5EF4-FFF2-40B4-BE49-F238E27FC236}">
                <a16:creationId xmlns:a16="http://schemas.microsoft.com/office/drawing/2014/main" id="{B9BE267C-CBC9-4BD4-5FF0-A663997A5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48" y="207309"/>
            <a:ext cx="6103787" cy="3221692"/>
          </a:xfrm>
          <a:prstGeom prst="rect">
            <a:avLst/>
          </a:prstGeom>
        </p:spPr>
      </p:pic>
      <p:pic>
        <p:nvPicPr>
          <p:cNvPr id="9" name="Picture 8">
            <a:extLst>
              <a:ext uri="{FF2B5EF4-FFF2-40B4-BE49-F238E27FC236}">
                <a16:creationId xmlns:a16="http://schemas.microsoft.com/office/drawing/2014/main" id="{82FA4ED9-EBB6-20C0-7526-0796B963A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479" y="3428999"/>
            <a:ext cx="6103787" cy="3221692"/>
          </a:xfrm>
          <a:prstGeom prst="rect">
            <a:avLst/>
          </a:prstGeom>
        </p:spPr>
      </p:pic>
    </p:spTree>
    <p:extLst>
      <p:ext uri="{BB962C8B-B14F-4D97-AF65-F5344CB8AC3E}">
        <p14:creationId xmlns:p14="http://schemas.microsoft.com/office/powerpoint/2010/main" val="3101255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96447-9939-D8C8-60F2-12F5B51A2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48" y="253404"/>
            <a:ext cx="6016453" cy="3175596"/>
          </a:xfrm>
          <a:prstGeom prst="rect">
            <a:avLst/>
          </a:prstGeom>
        </p:spPr>
      </p:pic>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46248" y="4921859"/>
            <a:ext cx="8596668" cy="1320800"/>
          </a:xfrm>
        </p:spPr>
        <p:txBody>
          <a:bodyPr/>
          <a:lstStyle/>
          <a:p>
            <a:r>
              <a:rPr lang="en-US" dirty="0"/>
              <a:t>Feedback and Reflection</a:t>
            </a:r>
          </a:p>
        </p:txBody>
      </p:sp>
      <p:pic>
        <p:nvPicPr>
          <p:cNvPr id="9" name="Picture 8">
            <a:extLst>
              <a:ext uri="{FF2B5EF4-FFF2-40B4-BE49-F238E27FC236}">
                <a16:creationId xmlns:a16="http://schemas.microsoft.com/office/drawing/2014/main" id="{82FA4ED9-EBB6-20C0-7526-0796B963AA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9300" y="3454177"/>
            <a:ext cx="6016454" cy="3175595"/>
          </a:xfrm>
          <a:prstGeom prst="rect">
            <a:avLst/>
          </a:prstGeom>
        </p:spPr>
      </p:pic>
    </p:spTree>
    <p:extLst>
      <p:ext uri="{BB962C8B-B14F-4D97-AF65-F5344CB8AC3E}">
        <p14:creationId xmlns:p14="http://schemas.microsoft.com/office/powerpoint/2010/main" val="1075417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04800" y="5039845"/>
            <a:ext cx="8596668" cy="1320800"/>
          </a:xfrm>
        </p:spPr>
        <p:txBody>
          <a:bodyPr/>
          <a:lstStyle/>
          <a:p>
            <a:r>
              <a:rPr lang="en-US" dirty="0"/>
              <a:t>Feedback and Reflection</a:t>
            </a:r>
          </a:p>
        </p:txBody>
      </p:sp>
      <p:pic>
        <p:nvPicPr>
          <p:cNvPr id="7" name="Picture 6">
            <a:extLst>
              <a:ext uri="{FF2B5EF4-FFF2-40B4-BE49-F238E27FC236}">
                <a16:creationId xmlns:a16="http://schemas.microsoft.com/office/drawing/2014/main" id="{B9BE267C-CBC9-4BD4-5FF0-A663997A57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0" y="207309"/>
            <a:ext cx="6103787" cy="3221691"/>
          </a:xfrm>
          <a:prstGeom prst="rect">
            <a:avLst/>
          </a:prstGeom>
        </p:spPr>
      </p:pic>
      <p:pic>
        <p:nvPicPr>
          <p:cNvPr id="9" name="Picture 8">
            <a:extLst>
              <a:ext uri="{FF2B5EF4-FFF2-40B4-BE49-F238E27FC236}">
                <a16:creationId xmlns:a16="http://schemas.microsoft.com/office/drawing/2014/main" id="{82FA4ED9-EBB6-20C0-7526-0796B963AA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412" y="3429000"/>
            <a:ext cx="6103787" cy="3221691"/>
          </a:xfrm>
          <a:prstGeom prst="rect">
            <a:avLst/>
          </a:prstGeom>
        </p:spPr>
      </p:pic>
    </p:spTree>
    <p:extLst>
      <p:ext uri="{BB962C8B-B14F-4D97-AF65-F5344CB8AC3E}">
        <p14:creationId xmlns:p14="http://schemas.microsoft.com/office/powerpoint/2010/main" val="411123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04801" y="5329891"/>
            <a:ext cx="8596668" cy="1320800"/>
          </a:xfrm>
        </p:spPr>
        <p:txBody>
          <a:bodyPr/>
          <a:lstStyle/>
          <a:p>
            <a:r>
              <a:rPr lang="en-US" dirty="0"/>
              <a:t>Feedback and Reflection</a:t>
            </a:r>
          </a:p>
        </p:txBody>
      </p:sp>
      <p:pic>
        <p:nvPicPr>
          <p:cNvPr id="7" name="Picture 6">
            <a:extLst>
              <a:ext uri="{FF2B5EF4-FFF2-40B4-BE49-F238E27FC236}">
                <a16:creationId xmlns:a16="http://schemas.microsoft.com/office/drawing/2014/main" id="{B9BE267C-CBC9-4BD4-5FF0-A663997A57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1" y="207309"/>
            <a:ext cx="6103785" cy="3221691"/>
          </a:xfrm>
          <a:prstGeom prst="rect">
            <a:avLst/>
          </a:prstGeom>
        </p:spPr>
      </p:pic>
      <p:pic>
        <p:nvPicPr>
          <p:cNvPr id="9" name="Picture 8">
            <a:extLst>
              <a:ext uri="{FF2B5EF4-FFF2-40B4-BE49-F238E27FC236}">
                <a16:creationId xmlns:a16="http://schemas.microsoft.com/office/drawing/2014/main" id="{82FA4ED9-EBB6-20C0-7526-0796B963AA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413" y="3429000"/>
            <a:ext cx="6103785" cy="3221691"/>
          </a:xfrm>
          <a:prstGeom prst="rect">
            <a:avLst/>
          </a:prstGeom>
        </p:spPr>
      </p:pic>
    </p:spTree>
    <p:extLst>
      <p:ext uri="{BB962C8B-B14F-4D97-AF65-F5344CB8AC3E}">
        <p14:creationId xmlns:p14="http://schemas.microsoft.com/office/powerpoint/2010/main" val="115512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CF1C-DECC-C5AE-DE23-357912F3D62A}"/>
              </a:ext>
            </a:extLst>
          </p:cNvPr>
          <p:cNvSpPr>
            <a:spLocks noGrp="1"/>
          </p:cNvSpPr>
          <p:nvPr>
            <p:ph type="title"/>
          </p:nvPr>
        </p:nvSpPr>
        <p:spPr/>
        <p:txBody>
          <a:bodyPr>
            <a:normAutofit/>
          </a:bodyPr>
          <a:lstStyle/>
          <a:p>
            <a:r>
              <a:rPr lang="en-US" b="1" dirty="0"/>
              <a:t>Table of Contents</a:t>
            </a:r>
          </a:p>
        </p:txBody>
      </p:sp>
      <p:graphicFrame>
        <p:nvGraphicFramePr>
          <p:cNvPr id="4" name="Content Placeholder 3">
            <a:extLst>
              <a:ext uri="{FF2B5EF4-FFF2-40B4-BE49-F238E27FC236}">
                <a16:creationId xmlns:a16="http://schemas.microsoft.com/office/drawing/2014/main" id="{E5F62BC8-58F0-E937-5A7D-B207FCD80BDC}"/>
              </a:ext>
            </a:extLst>
          </p:cNvPr>
          <p:cNvGraphicFramePr>
            <a:graphicFrameLocks noGrp="1"/>
          </p:cNvGraphicFramePr>
          <p:nvPr>
            <p:ph idx="1"/>
            <p:extLst>
              <p:ext uri="{D42A27DB-BD31-4B8C-83A1-F6EECF244321}">
                <p14:modId xmlns:p14="http://schemas.microsoft.com/office/powerpoint/2010/main" val="367754286"/>
              </p:ext>
            </p:extLst>
          </p:nvPr>
        </p:nvGraphicFramePr>
        <p:xfrm>
          <a:off x="677334" y="1930399"/>
          <a:ext cx="8596668" cy="2846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940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04801" y="4927600"/>
            <a:ext cx="8596668" cy="1320800"/>
          </a:xfrm>
        </p:spPr>
        <p:txBody>
          <a:bodyPr/>
          <a:lstStyle/>
          <a:p>
            <a:r>
              <a:rPr lang="en-US" dirty="0"/>
              <a:t>Feedback and Reflection</a:t>
            </a:r>
          </a:p>
        </p:txBody>
      </p:sp>
      <p:pic>
        <p:nvPicPr>
          <p:cNvPr id="7" name="Picture 6">
            <a:extLst>
              <a:ext uri="{FF2B5EF4-FFF2-40B4-BE49-F238E27FC236}">
                <a16:creationId xmlns:a16="http://schemas.microsoft.com/office/drawing/2014/main" id="{B9BE267C-CBC9-4BD4-5FF0-A663997A57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01" y="207310"/>
            <a:ext cx="6103783" cy="3221690"/>
          </a:xfrm>
          <a:prstGeom prst="rect">
            <a:avLst/>
          </a:prstGeom>
        </p:spPr>
      </p:pic>
      <p:pic>
        <p:nvPicPr>
          <p:cNvPr id="9" name="Picture 8">
            <a:extLst>
              <a:ext uri="{FF2B5EF4-FFF2-40B4-BE49-F238E27FC236}">
                <a16:creationId xmlns:a16="http://schemas.microsoft.com/office/drawing/2014/main" id="{82FA4ED9-EBB6-20C0-7526-0796B963AA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413" y="3428998"/>
            <a:ext cx="6103785" cy="3221691"/>
          </a:xfrm>
          <a:prstGeom prst="rect">
            <a:avLst/>
          </a:prstGeom>
        </p:spPr>
      </p:pic>
    </p:spTree>
    <p:extLst>
      <p:ext uri="{BB962C8B-B14F-4D97-AF65-F5344CB8AC3E}">
        <p14:creationId xmlns:p14="http://schemas.microsoft.com/office/powerpoint/2010/main" val="818473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Challenges in the Project</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p:txBody>
          <a:bodyPr>
            <a:normAutofit/>
          </a:bodyPr>
          <a:lstStyle/>
          <a:p>
            <a:r>
              <a:rPr lang="en-US" dirty="0"/>
              <a:t>The only challenges I encountered were with connections and wires except for trying to get the first rendition of the final project option 1 code. This was a pain to get going but I was successful. The new code seems to work a lot better and is way more responsive.</a:t>
            </a:r>
          </a:p>
        </p:txBody>
      </p:sp>
    </p:spTree>
    <p:extLst>
      <p:ext uri="{BB962C8B-B14F-4D97-AF65-F5344CB8AC3E}">
        <p14:creationId xmlns:p14="http://schemas.microsoft.com/office/powerpoint/2010/main" val="2939011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677334" y="609600"/>
            <a:ext cx="9228666" cy="1320800"/>
          </a:xfrm>
        </p:spPr>
        <p:txBody>
          <a:bodyPr/>
          <a:lstStyle/>
          <a:p>
            <a:pPr lvl="0"/>
            <a:r>
              <a:rPr lang="en-US" dirty="0">
                <a:solidFill>
                  <a:schemeClr val="tx1"/>
                </a:solidFill>
              </a:rPr>
              <a:t>Career Skills I Developed During the Project</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930399"/>
            <a:ext cx="9228666" cy="4110963"/>
          </a:xfrm>
        </p:spPr>
        <p:txBody>
          <a:bodyPr>
            <a:normAutofit/>
          </a:bodyPr>
          <a:lstStyle/>
          <a:p>
            <a:r>
              <a:rPr lang="en-US" dirty="0"/>
              <a:t>I learned how to connect a device to the internet and allow control.</a:t>
            </a:r>
          </a:p>
          <a:p>
            <a:r>
              <a:rPr lang="en-US" dirty="0"/>
              <a:t>I learned how to process through a project from planning to complete.</a:t>
            </a:r>
          </a:p>
          <a:p>
            <a:r>
              <a:rPr lang="en-US" dirty="0"/>
              <a:t>I learned about adding new features to a device in a series, small chucks are easier to debug and process.</a:t>
            </a:r>
          </a:p>
        </p:txBody>
      </p:sp>
    </p:spTree>
    <p:extLst>
      <p:ext uri="{BB962C8B-B14F-4D97-AF65-F5344CB8AC3E}">
        <p14:creationId xmlns:p14="http://schemas.microsoft.com/office/powerpoint/2010/main" val="1466056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Conclusion</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p:txBody>
          <a:bodyPr>
            <a:normAutofit/>
          </a:bodyPr>
          <a:lstStyle/>
          <a:p>
            <a:pPr marL="0" indent="0">
              <a:buNone/>
            </a:pPr>
            <a:r>
              <a:rPr lang="en-US" dirty="0"/>
              <a:t>I enjoyed this course. I learned quite a bit about adding features to a device, starting with the basic and adding each piece, one at a time. I think it would be cool to add a track to this with actual model cars to teach kids about traffic signals.</a:t>
            </a:r>
          </a:p>
        </p:txBody>
      </p:sp>
    </p:spTree>
    <p:extLst>
      <p:ext uri="{BB962C8B-B14F-4D97-AF65-F5344CB8AC3E}">
        <p14:creationId xmlns:p14="http://schemas.microsoft.com/office/powerpoint/2010/main" val="266672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p:txBody>
          <a:bodyPr/>
          <a:lstStyle/>
          <a:p>
            <a:r>
              <a:rPr lang="en-US" dirty="0"/>
              <a:t>Module 2: Collecting Inventory</a:t>
            </a:r>
          </a:p>
        </p:txBody>
      </p:sp>
      <p:sp>
        <p:nvSpPr>
          <p:cNvPr id="5" name="Content Placeholder 4">
            <a:extLst>
              <a:ext uri="{FF2B5EF4-FFF2-40B4-BE49-F238E27FC236}">
                <a16:creationId xmlns:a16="http://schemas.microsoft.com/office/drawing/2014/main" id="{F34371CC-6A53-4C56-9833-CDE82B8EE083}"/>
              </a:ext>
            </a:extLst>
          </p:cNvPr>
          <p:cNvSpPr>
            <a:spLocks noGrp="1"/>
          </p:cNvSpPr>
          <p:nvPr>
            <p:ph idx="1"/>
          </p:nvPr>
        </p:nvSpPr>
        <p:spPr>
          <a:xfrm>
            <a:off x="677334" y="1390650"/>
            <a:ext cx="8908100" cy="5167805"/>
          </a:xfrm>
        </p:spPr>
        <p:txBody>
          <a:bodyPr>
            <a:normAutofit/>
          </a:bodyPr>
          <a:lstStyle/>
          <a:p>
            <a:pPr marL="0" indent="0">
              <a:buNone/>
            </a:pPr>
            <a:r>
              <a:rPr lang="en-US" dirty="0"/>
              <a:t>In this section we will see what components it will take to complete the project, collecting them and installing the Arduino IDE software. </a:t>
            </a:r>
          </a:p>
          <a:p>
            <a:pPr marL="0" indent="0">
              <a:buNone/>
            </a:pPr>
            <a:endParaRPr lang="en-US" dirty="0"/>
          </a:p>
          <a:p>
            <a:pPr marL="0" indent="0">
              <a:buNone/>
            </a:pPr>
            <a:r>
              <a:rPr lang="en-US" dirty="0"/>
              <a:t>Components we need are </a:t>
            </a:r>
          </a:p>
          <a:p>
            <a:pPr>
              <a:buFont typeface="Wingdings" panose="05000000000000000000" pitchFamily="2" charset="2"/>
              <a:buChar char="Ø"/>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ESP32 Board x1</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a:t>
            </a:r>
            <a:r>
              <a:rPr kumimoji="0" lang="en-US" sz="1800" i="0" u="none" strike="noStrike" kern="1200" cap="none" spc="0" normalizeH="0" baseline="0" noProof="0" dirty="0">
                <a:ln>
                  <a:noFill/>
                </a:ln>
                <a:solidFill>
                  <a:srgbClr val="FF0000"/>
                </a:solidFill>
                <a:effectLst/>
                <a:uLnTx/>
                <a:uFillTx/>
                <a:latin typeface="Trebuchet MS" panose="020B0603020202020204"/>
                <a:ea typeface="+mn-ea"/>
                <a:cs typeface="+mn-cs"/>
              </a:rPr>
              <a:t>RED</a:t>
            </a: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x2, </a:t>
            </a:r>
            <a:r>
              <a:rPr kumimoji="0" lang="en-US" sz="1800" i="0" u="none" strike="noStrike" kern="1200" cap="none" spc="0" normalizeH="0" baseline="0" noProof="0" dirty="0">
                <a:ln>
                  <a:noFill/>
                </a:ln>
                <a:solidFill>
                  <a:srgbClr val="FFC000"/>
                </a:solidFill>
                <a:effectLst/>
                <a:uLnTx/>
                <a:uFillTx/>
                <a:latin typeface="Trebuchet MS" panose="020B0603020202020204"/>
                <a:ea typeface="+mn-ea"/>
                <a:cs typeface="+mn-cs"/>
              </a:rPr>
              <a:t>YELLOW</a:t>
            </a: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x2, </a:t>
            </a:r>
            <a:r>
              <a:rPr kumimoji="0" lang="en-US" sz="1800" i="0" u="none" strike="noStrike" kern="1200" cap="none" spc="0" normalizeH="0" baseline="0" noProof="0" dirty="0">
                <a:ln>
                  <a:noFill/>
                </a:ln>
                <a:solidFill>
                  <a:srgbClr val="00B050"/>
                </a:solidFill>
                <a:effectLst/>
                <a:uLnTx/>
                <a:uFillTx/>
                <a:latin typeface="Trebuchet MS" panose="020B0603020202020204"/>
                <a:ea typeface="+mn-ea"/>
                <a:cs typeface="+mn-cs"/>
              </a:rPr>
              <a:t>GREEN</a:t>
            </a: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x2, and BLUE x1</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 x7 (to be used with LEDs to prevent premature burn out)</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 (Lots)</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Breadboard(s) x2 (The ESP32 board </a:t>
            </a:r>
            <a:r>
              <a:rPr lang="en-US" dirty="0">
                <a:solidFill>
                  <a:prstClr val="black">
                    <a:lumMod val="75000"/>
                    <a:lumOff val="25000"/>
                  </a:prstClr>
                </a:solidFill>
                <a:latin typeface="Trebuchet MS" panose="020B0603020202020204"/>
              </a:rPr>
              <a:t>I have is too wide for a single breadboard)</a:t>
            </a:r>
            <a:endPar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LCD Unit with I2C Adapter x1</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Active Buzzer x1</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Mini Router x1 (Not needed if you have Wi-Fi from another router)</a:t>
            </a:r>
          </a:p>
          <a:p>
            <a:pPr marR="0" lvl="0" algn="l" defTabSz="457200" rtl="0" eaLnBrk="1" fontAlgn="auto" latinLnBrk="0" hangingPunct="1">
              <a:lnSpc>
                <a:spcPct val="100000"/>
              </a:lnSpc>
              <a:spcBef>
                <a:spcPts val="1000"/>
              </a:spcBef>
              <a:spcAft>
                <a:spcPts val="0"/>
              </a:spcAft>
              <a:buClr>
                <a:srgbClr val="D34817"/>
              </a:buClr>
              <a:buSzPct val="80000"/>
              <a:buFont typeface="Wingdings" panose="05000000000000000000" pitchFamily="2" charset="2"/>
              <a:buChar char="Ø"/>
              <a:tabLst/>
              <a:defRPr/>
            </a:pPr>
            <a:r>
              <a:rPr kumimoji="0" lang="en-US" sz="180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Push Button x1</a:t>
            </a: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indent="0">
              <a:buNone/>
            </a:pPr>
            <a:endParaRPr lang="en-US" dirty="0"/>
          </a:p>
        </p:txBody>
      </p:sp>
    </p:spTree>
    <p:extLst>
      <p:ext uri="{BB962C8B-B14F-4D97-AF65-F5344CB8AC3E}">
        <p14:creationId xmlns:p14="http://schemas.microsoft.com/office/powerpoint/2010/main" val="271329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Inventory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Image of all project components</a:t>
            </a:r>
          </a:p>
          <a:p>
            <a:pPr lvl="0"/>
            <a:endParaRPr lang="en-US" dirty="0"/>
          </a:p>
          <a:p>
            <a:endParaRPr lang="en-US" dirty="0"/>
          </a:p>
          <a:p>
            <a:endParaRPr lang="en-US" dirty="0"/>
          </a:p>
        </p:txBody>
      </p:sp>
      <p:sp>
        <p:nvSpPr>
          <p:cNvPr id="3" name="Text Placeholder 6">
            <a:extLst>
              <a:ext uri="{FF2B5EF4-FFF2-40B4-BE49-F238E27FC236}">
                <a16:creationId xmlns:a16="http://schemas.microsoft.com/office/drawing/2014/main" id="{B4A1DC95-EC70-9F75-5DC4-3F79828E2C8D}"/>
              </a:ext>
            </a:extLst>
          </p:cNvPr>
          <p:cNvSpPr txBox="1">
            <a:spLocks/>
          </p:cNvSpPr>
          <p:nvPr/>
        </p:nvSpPr>
        <p:spPr>
          <a:xfrm>
            <a:off x="7511049" y="1609457"/>
            <a:ext cx="2193389" cy="3880773"/>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ESP 32 Board</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Colored LEDs: Red, Yellow, Green, and Blue</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220 Ohm Resistors </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Wires</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Breadboard(s)</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LCD Unit with I2C Adapter</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Active Buzzer</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Mini Router </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Push Button</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PIR Motion Sensor</a:t>
            </a: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D34817"/>
              </a:buClr>
              <a:buSzPct val="80000"/>
              <a:buFont typeface="Wingdings 3" charset="2"/>
              <a:buChar char=""/>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6" name="Picture 5" descr="A picture containing text, indoor, items, arranged&#10;&#10;Description automatically generated">
            <a:extLst>
              <a:ext uri="{FF2B5EF4-FFF2-40B4-BE49-F238E27FC236}">
                <a16:creationId xmlns:a16="http://schemas.microsoft.com/office/drawing/2014/main" id="{E1218D06-A9BE-D0ED-D22C-10EFF93D1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1235071"/>
            <a:ext cx="6667363" cy="5466411"/>
          </a:xfrm>
          <a:prstGeom prst="rect">
            <a:avLst/>
          </a:prstGeom>
        </p:spPr>
      </p:pic>
    </p:spTree>
    <p:extLst>
      <p:ext uri="{BB962C8B-B14F-4D97-AF65-F5344CB8AC3E}">
        <p14:creationId xmlns:p14="http://schemas.microsoft.com/office/powerpoint/2010/main" val="63127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ESP32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Microcontroller mounted and powered ON</a:t>
            </a:r>
          </a:p>
          <a:p>
            <a:pPr lvl="0"/>
            <a:endParaRPr lang="en-US" dirty="0"/>
          </a:p>
          <a:p>
            <a:endParaRPr lang="en-US" dirty="0"/>
          </a:p>
          <a:p>
            <a:endParaRPr lang="en-US" dirty="0"/>
          </a:p>
        </p:txBody>
      </p:sp>
      <p:pic>
        <p:nvPicPr>
          <p:cNvPr id="4" name="Picture 3" descr="A picture containing text, electronics&#10;&#10;Description automatically generated">
            <a:extLst>
              <a:ext uri="{FF2B5EF4-FFF2-40B4-BE49-F238E27FC236}">
                <a16:creationId xmlns:a16="http://schemas.microsoft.com/office/drawing/2014/main" id="{0B83495B-2811-3FF2-6EDA-274C762B1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478" y="1235071"/>
            <a:ext cx="4678532" cy="5337161"/>
          </a:xfrm>
          <a:prstGeom prst="rect">
            <a:avLst/>
          </a:prstGeom>
        </p:spPr>
      </p:pic>
    </p:spTree>
    <p:extLst>
      <p:ext uri="{BB962C8B-B14F-4D97-AF65-F5344CB8AC3E}">
        <p14:creationId xmlns:p14="http://schemas.microsoft.com/office/powerpoint/2010/main" val="865364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9347" y="249900"/>
            <a:ext cx="8596667" cy="566738"/>
          </a:xfrm>
        </p:spPr>
        <p:txBody>
          <a:bodyPr>
            <a:normAutofit fontScale="90000"/>
          </a:bodyPr>
          <a:lstStyle/>
          <a:p>
            <a:r>
              <a:rPr lang="en-US" sz="3600" dirty="0"/>
              <a:t>Installation of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87050" y="816638"/>
            <a:ext cx="8717388" cy="418433"/>
          </a:xfrm>
        </p:spPr>
        <p:txBody>
          <a:bodyPr anchor="t"/>
          <a:lstStyle/>
          <a:p>
            <a:r>
              <a:rPr lang="en-US" sz="1800" b="1" dirty="0"/>
              <a:t>Screenshot of Arduino IDE with Port selected from Tools menu. </a:t>
            </a:r>
          </a:p>
          <a:p>
            <a:pPr lvl="0"/>
            <a:endParaRPr lang="en-US" dirty="0"/>
          </a:p>
          <a:p>
            <a:endParaRPr lang="en-US" dirty="0"/>
          </a:p>
          <a:p>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0B2634DC-AF0C-A9A0-46A7-D2FDCA497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859" y="1235071"/>
            <a:ext cx="5105642" cy="5302293"/>
          </a:xfrm>
          <a:prstGeom prst="rect">
            <a:avLst/>
          </a:prstGeom>
        </p:spPr>
      </p:pic>
    </p:spTree>
    <p:extLst>
      <p:ext uri="{BB962C8B-B14F-4D97-AF65-F5344CB8AC3E}">
        <p14:creationId xmlns:p14="http://schemas.microsoft.com/office/powerpoint/2010/main" val="1166305848"/>
      </p:ext>
    </p:extLst>
  </p:cSld>
  <p:clrMapOvr>
    <a:masterClrMapping/>
  </p:clrMapOvr>
</p:sld>
</file>

<file path=ppt/theme/theme1.xml><?xml version="1.0" encoding="utf-8"?>
<a:theme xmlns:a="http://schemas.openxmlformats.org/drawingml/2006/main" name="Facet">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70AD47"/>
      </a:accent3>
      <a:accent4>
        <a:srgbClr val="FFC000"/>
      </a:accent4>
      <a:accent5>
        <a:srgbClr val="954F72"/>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0.xml><?xml version="1.0" encoding="utf-8"?>
<a:theme xmlns:a="http://schemas.openxmlformats.org/drawingml/2006/main" name="9_Face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1.xml><?xml version="1.0" encoding="utf-8"?>
<a:theme xmlns:a="http://schemas.openxmlformats.org/drawingml/2006/main" name="10_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2.xml><?xml version="1.0" encoding="utf-8"?>
<a:theme xmlns:a="http://schemas.openxmlformats.org/drawingml/2006/main" name="11_Facet">
  <a:themeElements>
    <a:clrScheme name="Custom 5">
      <a:dk1>
        <a:sysClr val="windowText" lastClr="000000"/>
      </a:dk1>
      <a:lt1>
        <a:sysClr val="window" lastClr="FFFFFF"/>
      </a:lt1>
      <a:dk2>
        <a:srgbClr val="696464"/>
      </a:dk2>
      <a:lt2>
        <a:srgbClr val="E9E5DC"/>
      </a:lt2>
      <a:accent1>
        <a:srgbClr val="D34817"/>
      </a:accent1>
      <a:accent2>
        <a:srgbClr val="FF0000"/>
      </a:accent2>
      <a:accent3>
        <a:srgbClr val="C00000"/>
      </a:accent3>
      <a:accent4>
        <a:srgbClr val="956251"/>
      </a:accent4>
      <a:accent5>
        <a:srgbClr val="918485"/>
      </a:accent5>
      <a:accent6>
        <a:srgbClr val="855D5D"/>
      </a:accent6>
      <a:hlink>
        <a:srgbClr val="CC9900"/>
      </a:hlink>
      <a:folHlink>
        <a:srgbClr val="96A9A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Custom 4">
      <a:dk1>
        <a:sysClr val="windowText" lastClr="000000"/>
      </a:dk1>
      <a:lt1>
        <a:sysClr val="window" lastClr="FFFFFF"/>
      </a:lt1>
      <a:dk2>
        <a:srgbClr val="335B74"/>
      </a:dk2>
      <a:lt2>
        <a:srgbClr val="DFE3E5"/>
      </a:lt2>
      <a:accent1>
        <a:srgbClr val="124163"/>
      </a:accent1>
      <a:accent2>
        <a:srgbClr val="2683C6"/>
      </a:accent2>
      <a:accent3>
        <a:srgbClr val="75B5E4"/>
      </a:accent3>
      <a:accent4>
        <a:srgbClr val="0D5672"/>
      </a:accent4>
      <a:accent5>
        <a:srgbClr val="1482AB"/>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5_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Facet">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6_Facet">
  <a:themeElements>
    <a:clrScheme name="Custom 2">
      <a:dk1>
        <a:sysClr val="windowText" lastClr="000000"/>
      </a:dk1>
      <a:lt1>
        <a:sysClr val="window" lastClr="FFFFFF"/>
      </a:lt1>
      <a:dk2>
        <a:srgbClr val="2C3C43"/>
      </a:dk2>
      <a:lt2>
        <a:srgbClr val="EBEBEB"/>
      </a:lt2>
      <a:accent1>
        <a:srgbClr val="5FCBEF"/>
      </a:accent1>
      <a:accent2>
        <a:srgbClr val="28A47C"/>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8.xml><?xml version="1.0" encoding="utf-8"?>
<a:theme xmlns:a="http://schemas.openxmlformats.org/drawingml/2006/main" name="7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9.xml><?xml version="1.0" encoding="utf-8"?>
<a:theme xmlns:a="http://schemas.openxmlformats.org/drawingml/2006/main" name="8_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2996</TotalTime>
  <Words>1680</Words>
  <Application>Microsoft Office PowerPoint</Application>
  <PresentationFormat>Widescreen</PresentationFormat>
  <Paragraphs>253</Paragraphs>
  <Slides>53</Slides>
  <Notes>0</Notes>
  <HiddenSlides>0</HiddenSlides>
  <MMClips>0</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53</vt:i4>
      </vt:variant>
    </vt:vector>
  </HeadingPairs>
  <TitlesOfParts>
    <vt:vector size="69" baseType="lpstr">
      <vt:lpstr>Arial</vt:lpstr>
      <vt:lpstr>Trebuchet MS</vt:lpstr>
      <vt:lpstr>Wingdings</vt:lpstr>
      <vt:lpstr>Wingdings 3</vt:lpstr>
      <vt:lpstr>Facet</vt:lpstr>
      <vt:lpstr>1_Facet</vt:lpstr>
      <vt:lpstr>2_Facet</vt:lpstr>
      <vt:lpstr>3_Facet</vt:lpstr>
      <vt:lpstr>5_Facet</vt:lpstr>
      <vt:lpstr>4_Facet</vt:lpstr>
      <vt:lpstr>6_Facet</vt:lpstr>
      <vt:lpstr>7_Facet</vt:lpstr>
      <vt:lpstr>8_Facet</vt:lpstr>
      <vt:lpstr>9_Facet</vt:lpstr>
      <vt:lpstr>10_Facet</vt:lpstr>
      <vt:lpstr>11_Facet</vt:lpstr>
      <vt:lpstr>CEIS114 Final Project</vt:lpstr>
      <vt:lpstr>Table of Contents</vt:lpstr>
      <vt:lpstr>Introduction</vt:lpstr>
      <vt:lpstr>Project Plan for IoT Traffic Controller</vt:lpstr>
      <vt:lpstr>Table of Contents</vt:lpstr>
      <vt:lpstr>Module 2: Collecting Inventory</vt:lpstr>
      <vt:lpstr>Inventory (Picture)</vt:lpstr>
      <vt:lpstr>ESP32 (Picture)</vt:lpstr>
      <vt:lpstr>Installation of Arduino IDE</vt:lpstr>
      <vt:lpstr>ESP32 Wi-Fi Scan</vt:lpstr>
      <vt:lpstr>Module 2: Conclusion</vt:lpstr>
      <vt:lpstr>Creating a Single Traffic Controller</vt:lpstr>
      <vt:lpstr>Table of Contents</vt:lpstr>
      <vt:lpstr>Description</vt:lpstr>
      <vt:lpstr>Circuit With Working LEDs</vt:lpstr>
      <vt:lpstr>Arduino IDE with Code</vt:lpstr>
      <vt:lpstr>Module 3: Conclusion</vt:lpstr>
      <vt:lpstr>Adding a Second Traffic Controller</vt:lpstr>
      <vt:lpstr>Table of Contents</vt:lpstr>
      <vt:lpstr>Description</vt:lpstr>
      <vt:lpstr>Circuit With Working LEDs</vt:lpstr>
      <vt:lpstr>Arduino IDE with Code</vt:lpstr>
      <vt:lpstr>Module 4: Conclusion</vt:lpstr>
      <vt:lpstr>Adding a Cross-Walk Button</vt:lpstr>
      <vt:lpstr>Table of Contents</vt:lpstr>
      <vt:lpstr>Description</vt:lpstr>
      <vt:lpstr>Circuit With Working LEDs</vt:lpstr>
      <vt:lpstr>Arduino IDE with Code</vt:lpstr>
      <vt:lpstr>Serial Monitor from Arduino IDE</vt:lpstr>
      <vt:lpstr>Module 5: Conclusion</vt:lpstr>
      <vt:lpstr>Adding an Emergency Buzzer</vt:lpstr>
      <vt:lpstr>Table of Contents</vt:lpstr>
      <vt:lpstr>Description</vt:lpstr>
      <vt:lpstr>Circuit With Working LCD and LEDs</vt:lpstr>
      <vt:lpstr>Arduino IDE with Code</vt:lpstr>
      <vt:lpstr>Serial Monitor from Arduino IDE</vt:lpstr>
      <vt:lpstr>Module 6: Conclusion</vt:lpstr>
      <vt:lpstr>Adding Web Control of the Emergency System</vt:lpstr>
      <vt:lpstr>Table of Contents</vt:lpstr>
      <vt:lpstr>Description</vt:lpstr>
      <vt:lpstr>Circuit With Working LCD and LEDs</vt:lpstr>
      <vt:lpstr>Arduino IDE with Code</vt:lpstr>
      <vt:lpstr>Serial Monitor from Arduino IDE</vt:lpstr>
      <vt:lpstr>Module 6: Conclusion</vt:lpstr>
      <vt:lpstr>Feedback and Reflection</vt:lpstr>
      <vt:lpstr>Feedback and Reflection</vt:lpstr>
      <vt:lpstr>Feedback and Reflection</vt:lpstr>
      <vt:lpstr>Feedback and Reflection</vt:lpstr>
      <vt:lpstr>Feedback and Reflection</vt:lpstr>
      <vt:lpstr>Feedback and Reflection</vt:lpstr>
      <vt:lpstr>Challenges in the Project</vt:lpstr>
      <vt:lpstr>Career Skills I Developed During the Project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CEIS114 Final Project</dc:title>
  <dc:creator>n a</dc:creator>
  <cp:lastModifiedBy>n a</cp:lastModifiedBy>
  <cp:revision>1</cp:revision>
  <dcterms:created xsi:type="dcterms:W3CDTF">2022-10-18T00:19:31Z</dcterms:created>
  <dcterms:modified xsi:type="dcterms:W3CDTF">2022-10-20T02:16:09Z</dcterms:modified>
</cp:coreProperties>
</file>